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3" r:id="rId1"/>
  </p:sldMasterIdLst>
  <p:notesMasterIdLst>
    <p:notesMasterId r:id="rId26"/>
  </p:notesMasterIdLst>
  <p:sldIdLst>
    <p:sldId id="265" r:id="rId2"/>
    <p:sldId id="256" r:id="rId3"/>
    <p:sldId id="257" r:id="rId4"/>
    <p:sldId id="258" r:id="rId5"/>
    <p:sldId id="260" r:id="rId6"/>
    <p:sldId id="261" r:id="rId7"/>
    <p:sldId id="259" r:id="rId8"/>
    <p:sldId id="274" r:id="rId9"/>
    <p:sldId id="264" r:id="rId10"/>
    <p:sldId id="273" r:id="rId11"/>
    <p:sldId id="275" r:id="rId12"/>
    <p:sldId id="276" r:id="rId13"/>
    <p:sldId id="266" r:id="rId14"/>
    <p:sldId id="267" r:id="rId15"/>
    <p:sldId id="277" r:id="rId16"/>
    <p:sldId id="278" r:id="rId17"/>
    <p:sldId id="279" r:id="rId18"/>
    <p:sldId id="280" r:id="rId19"/>
    <p:sldId id="281" r:id="rId20"/>
    <p:sldId id="268" r:id="rId21"/>
    <p:sldId id="269" r:id="rId22"/>
    <p:sldId id="272" r:id="rId23"/>
    <p:sldId id="262" r:id="rId24"/>
    <p:sldId id="263" r:id="rId25"/>
  </p:sldIdLst>
  <p:sldSz cx="18300700" cy="10299700"/>
  <p:notesSz cx="18300700" cy="10299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7F8"/>
    <a:srgbClr val="D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DB85F-C9E9-4B45-89EF-166BDE78B454}" v="26" dt="2024-05-11T04:56:39.5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p:cViewPr>
        <p:scale>
          <a:sx n="300" d="100"/>
          <a:sy n="300" d="100"/>
        </p:scale>
        <p:origin x="-19507" y="-7843"/>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yash Pandey" userId="241e9b094329c76a" providerId="LiveId" clId="{540DB85F-C9E9-4B45-89EF-166BDE78B454}"/>
    <pc:docChg chg="undo custSel addSld delSld modSld">
      <pc:chgData name="Suyash Pandey" userId="241e9b094329c76a" providerId="LiveId" clId="{540DB85F-C9E9-4B45-89EF-166BDE78B454}" dt="2024-05-11T06:39:06.156" v="494" actId="1076"/>
      <pc:docMkLst>
        <pc:docMk/>
      </pc:docMkLst>
      <pc:sldChg chg="modSp mod">
        <pc:chgData name="Suyash Pandey" userId="241e9b094329c76a" providerId="LiveId" clId="{540DB85F-C9E9-4B45-89EF-166BDE78B454}" dt="2024-04-30T05:36:45.706" v="468" actId="207"/>
        <pc:sldMkLst>
          <pc:docMk/>
          <pc:sldMk cId="0" sldId="257"/>
        </pc:sldMkLst>
        <pc:spChg chg="mod">
          <ac:chgData name="Suyash Pandey" userId="241e9b094329c76a" providerId="LiveId" clId="{540DB85F-C9E9-4B45-89EF-166BDE78B454}" dt="2024-04-30T05:36:45.706" v="468" actId="207"/>
          <ac:spMkLst>
            <pc:docMk/>
            <pc:sldMk cId="0" sldId="257"/>
            <ac:spMk id="7" creationId="{00000000-0000-0000-0000-000000000000}"/>
          </ac:spMkLst>
        </pc:spChg>
      </pc:sldChg>
      <pc:sldChg chg="modSp mod">
        <pc:chgData name="Suyash Pandey" userId="241e9b094329c76a" providerId="LiveId" clId="{540DB85F-C9E9-4B45-89EF-166BDE78B454}" dt="2024-04-30T05:36:24.056" v="466" actId="207"/>
        <pc:sldMkLst>
          <pc:docMk/>
          <pc:sldMk cId="0" sldId="258"/>
        </pc:sldMkLst>
        <pc:spChg chg="mod">
          <ac:chgData name="Suyash Pandey" userId="241e9b094329c76a" providerId="LiveId" clId="{540DB85F-C9E9-4B45-89EF-166BDE78B454}" dt="2024-04-30T05:36:24.056" v="466" actId="207"/>
          <ac:spMkLst>
            <pc:docMk/>
            <pc:sldMk cId="0" sldId="258"/>
            <ac:spMk id="9" creationId="{00000000-0000-0000-0000-000000000000}"/>
          </ac:spMkLst>
        </pc:spChg>
      </pc:sldChg>
      <pc:sldChg chg="modSp mod">
        <pc:chgData name="Suyash Pandey" userId="241e9b094329c76a" providerId="LiveId" clId="{540DB85F-C9E9-4B45-89EF-166BDE78B454}" dt="2024-04-30T05:07:07.645" v="301" actId="20577"/>
        <pc:sldMkLst>
          <pc:docMk/>
          <pc:sldMk cId="0" sldId="259"/>
        </pc:sldMkLst>
        <pc:spChg chg="mod">
          <ac:chgData name="Suyash Pandey" userId="241e9b094329c76a" providerId="LiveId" clId="{540DB85F-C9E9-4B45-89EF-166BDE78B454}" dt="2024-04-30T05:07:07.645" v="301" actId="20577"/>
          <ac:spMkLst>
            <pc:docMk/>
            <pc:sldMk cId="0" sldId="259"/>
            <ac:spMk id="10" creationId="{00000000-0000-0000-0000-000000000000}"/>
          </ac:spMkLst>
        </pc:spChg>
      </pc:sldChg>
      <pc:sldChg chg="addSp delSp modSp mod">
        <pc:chgData name="Suyash Pandey" userId="241e9b094329c76a" providerId="LiveId" clId="{540DB85F-C9E9-4B45-89EF-166BDE78B454}" dt="2024-04-30T04:27:56.272" v="75" actId="20577"/>
        <pc:sldMkLst>
          <pc:docMk/>
          <pc:sldMk cId="0" sldId="260"/>
        </pc:sldMkLst>
        <pc:spChg chg="del">
          <ac:chgData name="Suyash Pandey" userId="241e9b094329c76a" providerId="LiveId" clId="{540DB85F-C9E9-4B45-89EF-166BDE78B454}" dt="2024-04-29T07:49:51.230" v="2" actId="478"/>
          <ac:spMkLst>
            <pc:docMk/>
            <pc:sldMk cId="0" sldId="260"/>
            <ac:spMk id="2" creationId="{82E46800-A925-D92E-EAF1-E030CE184441}"/>
          </ac:spMkLst>
        </pc:spChg>
        <pc:spChg chg="del mod">
          <ac:chgData name="Suyash Pandey" userId="241e9b094329c76a" providerId="LiveId" clId="{540DB85F-C9E9-4B45-89EF-166BDE78B454}" dt="2024-04-29T07:50:05.005" v="6"/>
          <ac:spMkLst>
            <pc:docMk/>
            <pc:sldMk cId="0" sldId="260"/>
            <ac:spMk id="3" creationId="{77EF4718-CCBA-822C-ECBF-B3AAF69D1F22}"/>
          </ac:spMkLst>
        </pc:spChg>
        <pc:spChg chg="del mod">
          <ac:chgData name="Suyash Pandey" userId="241e9b094329c76a" providerId="LiveId" clId="{540DB85F-C9E9-4B45-89EF-166BDE78B454}" dt="2024-04-29T07:50:05.006" v="8"/>
          <ac:spMkLst>
            <pc:docMk/>
            <pc:sldMk cId="0" sldId="260"/>
            <ac:spMk id="6" creationId="{FB66718E-2816-DC46-037B-1F7705221BD7}"/>
          </ac:spMkLst>
        </pc:spChg>
        <pc:spChg chg="mod">
          <ac:chgData name="Suyash Pandey" userId="241e9b094329c76a" providerId="LiveId" clId="{540DB85F-C9E9-4B45-89EF-166BDE78B454}" dt="2024-04-30T04:27:56.272" v="75" actId="20577"/>
          <ac:spMkLst>
            <pc:docMk/>
            <pc:sldMk cId="0" sldId="260"/>
            <ac:spMk id="9" creationId="{00000000-0000-0000-0000-000000000000}"/>
          </ac:spMkLst>
        </pc:spChg>
        <pc:grpChg chg="mod">
          <ac:chgData name="Suyash Pandey" userId="241e9b094329c76a" providerId="LiveId" clId="{540DB85F-C9E9-4B45-89EF-166BDE78B454}" dt="2024-04-30T04:27:46.616" v="71" actId="1036"/>
          <ac:grpSpMkLst>
            <pc:docMk/>
            <pc:sldMk cId="0" sldId="260"/>
            <ac:grpSpMk id="12" creationId="{00000000-0000-0000-0000-000000000000}"/>
          </ac:grpSpMkLst>
        </pc:grpChg>
        <pc:picChg chg="add del mod">
          <ac:chgData name="Suyash Pandey" userId="241e9b094329c76a" providerId="LiveId" clId="{540DB85F-C9E9-4B45-89EF-166BDE78B454}" dt="2024-04-29T07:51:29.452" v="17" actId="478"/>
          <ac:picMkLst>
            <pc:docMk/>
            <pc:sldMk cId="0" sldId="260"/>
            <ac:picMk id="4" creationId="{1EA1F8D7-80C4-68BB-6A19-07F442400C05}"/>
          </ac:picMkLst>
        </pc:picChg>
        <pc:picChg chg="add del mod modCrop">
          <ac:chgData name="Suyash Pandey" userId="241e9b094329c76a" providerId="LiveId" clId="{540DB85F-C9E9-4B45-89EF-166BDE78B454}" dt="2024-04-29T08:12:45.541" v="30" actId="478"/>
          <ac:picMkLst>
            <pc:docMk/>
            <pc:sldMk cId="0" sldId="260"/>
            <ac:picMk id="8" creationId="{BA5DC4B0-DF64-4F07-C19F-831A15C5A4D2}"/>
          </ac:picMkLst>
        </pc:picChg>
        <pc:picChg chg="add mod">
          <ac:chgData name="Suyash Pandey" userId="241e9b094329c76a" providerId="LiveId" clId="{540DB85F-C9E9-4B45-89EF-166BDE78B454}" dt="2024-04-30T04:27:48.278" v="73" actId="14100"/>
          <ac:picMkLst>
            <pc:docMk/>
            <pc:sldMk cId="0" sldId="260"/>
            <ac:picMk id="15" creationId="{867BDBE0-F1EE-12E1-AB4B-21D0D73F080C}"/>
          </ac:picMkLst>
        </pc:picChg>
        <pc:picChg chg="del">
          <ac:chgData name="Suyash Pandey" userId="241e9b094329c76a" providerId="LiveId" clId="{540DB85F-C9E9-4B45-89EF-166BDE78B454}" dt="2024-04-29T07:49:41.220" v="0" actId="21"/>
          <ac:picMkLst>
            <pc:docMk/>
            <pc:sldMk cId="0" sldId="260"/>
            <ac:picMk id="16" creationId="{1EA1F8D7-80C4-68BB-6A19-07F442400C05}"/>
          </ac:picMkLst>
        </pc:picChg>
      </pc:sldChg>
      <pc:sldChg chg="addSp delSp modSp mod">
        <pc:chgData name="Suyash Pandey" userId="241e9b094329c76a" providerId="LiveId" clId="{540DB85F-C9E9-4B45-89EF-166BDE78B454}" dt="2024-05-11T01:27:25.887" v="484" actId="1076"/>
        <pc:sldMkLst>
          <pc:docMk/>
          <pc:sldMk cId="0" sldId="261"/>
        </pc:sldMkLst>
        <pc:spChg chg="mod">
          <ac:chgData name="Suyash Pandey" userId="241e9b094329c76a" providerId="LiveId" clId="{540DB85F-C9E9-4B45-89EF-166BDE78B454}" dt="2024-04-30T05:36:13.782" v="465" actId="207"/>
          <ac:spMkLst>
            <pc:docMk/>
            <pc:sldMk cId="0" sldId="261"/>
            <ac:spMk id="9" creationId="{00000000-0000-0000-0000-000000000000}"/>
          </ac:spMkLst>
        </pc:spChg>
        <pc:spChg chg="mod">
          <ac:chgData name="Suyash Pandey" userId="241e9b094329c76a" providerId="LiveId" clId="{540DB85F-C9E9-4B45-89EF-166BDE78B454}" dt="2024-04-30T05:33:23.014" v="442" actId="1076"/>
          <ac:spMkLst>
            <pc:docMk/>
            <pc:sldMk cId="0" sldId="261"/>
            <ac:spMk id="10" creationId="{00000000-0000-0000-0000-000000000000}"/>
          </ac:spMkLst>
        </pc:spChg>
        <pc:spChg chg="mod">
          <ac:chgData name="Suyash Pandey" userId="241e9b094329c76a" providerId="LiveId" clId="{540DB85F-C9E9-4B45-89EF-166BDE78B454}" dt="2024-04-30T05:35:58.752" v="462" actId="207"/>
          <ac:spMkLst>
            <pc:docMk/>
            <pc:sldMk cId="0" sldId="261"/>
            <ac:spMk id="15" creationId="{5E1EC02D-0644-71F2-7DD0-BA924C1C10B3}"/>
          </ac:spMkLst>
        </pc:spChg>
        <pc:spChg chg="mod">
          <ac:chgData name="Suyash Pandey" userId="241e9b094329c76a" providerId="LiveId" clId="{540DB85F-C9E9-4B45-89EF-166BDE78B454}" dt="2024-04-30T05:39:15.942" v="483" actId="207"/>
          <ac:spMkLst>
            <pc:docMk/>
            <pc:sldMk cId="0" sldId="261"/>
            <ac:spMk id="16" creationId="{4FD20A97-46AB-1E8A-A737-DA85859D2E4B}"/>
          </ac:spMkLst>
        </pc:spChg>
        <pc:spChg chg="mod">
          <ac:chgData name="Suyash Pandey" userId="241e9b094329c76a" providerId="LiveId" clId="{540DB85F-C9E9-4B45-89EF-166BDE78B454}" dt="2024-04-30T04:37:54.622" v="168" actId="14100"/>
          <ac:spMkLst>
            <pc:docMk/>
            <pc:sldMk cId="0" sldId="261"/>
            <ac:spMk id="18" creationId="{E05C61A0-E3C9-3B6B-E417-2F311458DF74}"/>
          </ac:spMkLst>
        </pc:spChg>
        <pc:spChg chg="mod">
          <ac:chgData name="Suyash Pandey" userId="241e9b094329c76a" providerId="LiveId" clId="{540DB85F-C9E9-4B45-89EF-166BDE78B454}" dt="2024-05-11T01:27:25.887" v="484" actId="1076"/>
          <ac:spMkLst>
            <pc:docMk/>
            <pc:sldMk cId="0" sldId="261"/>
            <ac:spMk id="19" creationId="{0D58FD05-E999-945B-89FC-CC22983C8B29}"/>
          </ac:spMkLst>
        </pc:spChg>
        <pc:spChg chg="add mod">
          <ac:chgData name="Suyash Pandey" userId="241e9b094329c76a" providerId="LiveId" clId="{540DB85F-C9E9-4B45-89EF-166BDE78B454}" dt="2024-04-30T05:35:42.620" v="456"/>
          <ac:spMkLst>
            <pc:docMk/>
            <pc:sldMk cId="0" sldId="261"/>
            <ac:spMk id="20" creationId="{D13C1251-915A-A820-8835-353941411F86}"/>
          </ac:spMkLst>
        </pc:spChg>
        <pc:spChg chg="add del mod">
          <ac:chgData name="Suyash Pandey" userId="241e9b094329c76a" providerId="LiveId" clId="{540DB85F-C9E9-4B45-89EF-166BDE78B454}" dt="2024-04-30T05:35:59.611" v="464" actId="21"/>
          <ac:spMkLst>
            <pc:docMk/>
            <pc:sldMk cId="0" sldId="261"/>
            <ac:spMk id="23" creationId="{D13C1251-915A-A820-8835-353941411F86}"/>
          </ac:spMkLst>
        </pc:spChg>
      </pc:sldChg>
      <pc:sldChg chg="addSp delSp modSp mod">
        <pc:chgData name="Suyash Pandey" userId="241e9b094329c76a" providerId="LiveId" clId="{540DB85F-C9E9-4B45-89EF-166BDE78B454}" dt="2024-05-11T06:39:06.156" v="494" actId="1076"/>
        <pc:sldMkLst>
          <pc:docMk/>
          <pc:sldMk cId="117003205" sldId="264"/>
        </pc:sldMkLst>
        <pc:spChg chg="mod">
          <ac:chgData name="Suyash Pandey" userId="241e9b094329c76a" providerId="LiveId" clId="{540DB85F-C9E9-4B45-89EF-166BDE78B454}" dt="2024-04-29T16:22:13.827" v="38" actId="1038"/>
          <ac:spMkLst>
            <pc:docMk/>
            <pc:sldMk cId="117003205" sldId="264"/>
            <ac:spMk id="9" creationId="{00000000-0000-0000-0000-000000000000}"/>
          </ac:spMkLst>
        </pc:spChg>
        <pc:spChg chg="add mod">
          <ac:chgData name="Suyash Pandey" userId="241e9b094329c76a" providerId="LiveId" clId="{540DB85F-C9E9-4B45-89EF-166BDE78B454}" dt="2024-04-29T16:22:12.918" v="37"/>
          <ac:spMkLst>
            <pc:docMk/>
            <pc:sldMk cId="117003205" sldId="264"/>
            <ac:spMk id="13" creationId="{74BAF96A-F35F-3917-E4DD-3E1453A17D4C}"/>
          </ac:spMkLst>
        </pc:spChg>
        <pc:graphicFrameChg chg="del modGraphic">
          <ac:chgData name="Suyash Pandey" userId="241e9b094329c76a" providerId="LiveId" clId="{540DB85F-C9E9-4B45-89EF-166BDE78B454}" dt="2024-04-30T05:16:28.133" v="322" actId="21"/>
          <ac:graphicFrameMkLst>
            <pc:docMk/>
            <pc:sldMk cId="117003205" sldId="264"/>
            <ac:graphicFrameMk id="10" creationId="{E5B27B21-2049-15E3-D8E4-940B037C1368}"/>
          </ac:graphicFrameMkLst>
        </pc:graphicFrameChg>
        <pc:graphicFrameChg chg="add mod">
          <ac:chgData name="Suyash Pandey" userId="241e9b094329c76a" providerId="LiveId" clId="{540DB85F-C9E9-4B45-89EF-166BDE78B454}" dt="2024-04-29T16:21:57.015" v="36"/>
          <ac:graphicFrameMkLst>
            <pc:docMk/>
            <pc:sldMk cId="117003205" sldId="264"/>
            <ac:graphicFrameMk id="12" creationId="{E141C280-6BFD-FE8E-038B-BDF12A30822D}"/>
          </ac:graphicFrameMkLst>
        </pc:graphicFrameChg>
        <pc:picChg chg="add mod">
          <ac:chgData name="Suyash Pandey" userId="241e9b094329c76a" providerId="LiveId" clId="{540DB85F-C9E9-4B45-89EF-166BDE78B454}" dt="2024-05-11T06:39:06.156" v="494" actId="1076"/>
          <ac:picMkLst>
            <pc:docMk/>
            <pc:sldMk cId="117003205" sldId="264"/>
            <ac:picMk id="13" creationId="{AF1BF488-A998-DBC9-557D-8C198D5AE072}"/>
          </ac:picMkLst>
        </pc:picChg>
      </pc:sldChg>
      <pc:sldChg chg="modSp mod">
        <pc:chgData name="Suyash Pandey" userId="241e9b094329c76a" providerId="LiveId" clId="{540DB85F-C9E9-4B45-89EF-166BDE78B454}" dt="2024-04-30T05:38:59.395" v="482" actId="14100"/>
        <pc:sldMkLst>
          <pc:docMk/>
          <pc:sldMk cId="87402018" sldId="265"/>
        </pc:sldMkLst>
        <pc:spChg chg="mod">
          <ac:chgData name="Suyash Pandey" userId="241e9b094329c76a" providerId="LiveId" clId="{540DB85F-C9E9-4B45-89EF-166BDE78B454}" dt="2024-04-30T05:37:54.714" v="476" actId="14100"/>
          <ac:spMkLst>
            <pc:docMk/>
            <pc:sldMk cId="87402018" sldId="265"/>
            <ac:spMk id="2" creationId="{00000000-0000-0000-0000-000000000000}"/>
          </ac:spMkLst>
        </pc:spChg>
        <pc:spChg chg="mod">
          <ac:chgData name="Suyash Pandey" userId="241e9b094329c76a" providerId="LiveId" clId="{540DB85F-C9E9-4B45-89EF-166BDE78B454}" dt="2024-04-30T05:37:33.344" v="474" actId="255"/>
          <ac:spMkLst>
            <pc:docMk/>
            <pc:sldMk cId="87402018" sldId="265"/>
            <ac:spMk id="6" creationId="{ECC83EE6-25AE-5CBC-1B3A-F527D3332ED4}"/>
          </ac:spMkLst>
        </pc:spChg>
        <pc:spChg chg="mod">
          <ac:chgData name="Suyash Pandey" userId="241e9b094329c76a" providerId="LiveId" clId="{540DB85F-C9E9-4B45-89EF-166BDE78B454}" dt="2024-04-30T05:38:59.395" v="482" actId="14100"/>
          <ac:spMkLst>
            <pc:docMk/>
            <pc:sldMk cId="87402018" sldId="265"/>
            <ac:spMk id="7" creationId="{20E534BD-B7B3-36B4-224C-0C7922E30F20}"/>
          </ac:spMkLst>
        </pc:spChg>
        <pc:spChg chg="mod">
          <ac:chgData name="Suyash Pandey" userId="241e9b094329c76a" providerId="LiveId" clId="{540DB85F-C9E9-4B45-89EF-166BDE78B454}" dt="2024-04-30T05:38:25.495" v="479" actId="1076"/>
          <ac:spMkLst>
            <pc:docMk/>
            <pc:sldMk cId="87402018" sldId="265"/>
            <ac:spMk id="8" creationId="{0DFCF3E0-C96E-5D2C-C0CD-9843571ACCA6}"/>
          </ac:spMkLst>
        </pc:spChg>
      </pc:sldChg>
      <pc:sldChg chg="delSp modSp mod">
        <pc:chgData name="Suyash Pandey" userId="241e9b094329c76a" providerId="LiveId" clId="{540DB85F-C9E9-4B45-89EF-166BDE78B454}" dt="2024-05-11T04:57:14.500" v="493" actId="6549"/>
        <pc:sldMkLst>
          <pc:docMk/>
          <pc:sldMk cId="2676651661" sldId="272"/>
        </pc:sldMkLst>
        <pc:spChg chg="mod">
          <ac:chgData name="Suyash Pandey" userId="241e9b094329c76a" providerId="LiveId" clId="{540DB85F-C9E9-4B45-89EF-166BDE78B454}" dt="2024-05-11T04:57:14.500" v="493" actId="6549"/>
          <ac:spMkLst>
            <pc:docMk/>
            <pc:sldMk cId="2676651661" sldId="272"/>
            <ac:spMk id="10" creationId="{00000000-0000-0000-0000-000000000000}"/>
          </ac:spMkLst>
        </pc:spChg>
        <pc:grpChg chg="del">
          <ac:chgData name="Suyash Pandey" userId="241e9b094329c76a" providerId="LiveId" clId="{540DB85F-C9E9-4B45-89EF-166BDE78B454}" dt="2024-05-11T04:57:00.433" v="491" actId="478"/>
          <ac:grpSpMkLst>
            <pc:docMk/>
            <pc:sldMk cId="2676651661" sldId="272"/>
            <ac:grpSpMk id="6" creationId="{00000000-0000-0000-0000-000000000000}"/>
          </ac:grpSpMkLst>
        </pc:grpChg>
      </pc:sldChg>
      <pc:sldChg chg="addSp modSp mod">
        <pc:chgData name="Suyash Pandey" userId="241e9b094329c76a" providerId="LiveId" clId="{540DB85F-C9E9-4B45-89EF-166BDE78B454}" dt="2024-04-30T05:23:41.442" v="345" actId="14100"/>
        <pc:sldMkLst>
          <pc:docMk/>
          <pc:sldMk cId="3394727412" sldId="273"/>
        </pc:sldMkLst>
        <pc:graphicFrameChg chg="modGraphic">
          <ac:chgData name="Suyash Pandey" userId="241e9b094329c76a" providerId="LiveId" clId="{540DB85F-C9E9-4B45-89EF-166BDE78B454}" dt="2024-04-30T05:22:03.325" v="339" actId="14734"/>
          <ac:graphicFrameMkLst>
            <pc:docMk/>
            <pc:sldMk cId="3394727412" sldId="273"/>
            <ac:graphicFrameMk id="4" creationId="{56101AE3-1069-C574-3C41-BF930775DFF6}"/>
          </ac:graphicFrameMkLst>
        </pc:graphicFrameChg>
        <pc:picChg chg="add mod">
          <ac:chgData name="Suyash Pandey" userId="241e9b094329c76a" providerId="LiveId" clId="{540DB85F-C9E9-4B45-89EF-166BDE78B454}" dt="2024-04-30T05:23:41.442" v="345" actId="14100"/>
          <ac:picMkLst>
            <pc:docMk/>
            <pc:sldMk cId="3394727412" sldId="273"/>
            <ac:picMk id="3" creationId="{F7D4540B-6260-F741-EE04-5CAF4B837510}"/>
          </ac:picMkLst>
        </pc:picChg>
      </pc:sldChg>
      <pc:sldChg chg="addSp modSp new mod">
        <pc:chgData name="Suyash Pandey" userId="241e9b094329c76a" providerId="LiveId" clId="{540DB85F-C9E9-4B45-89EF-166BDE78B454}" dt="2024-04-30T05:07:55.509" v="317" actId="20577"/>
        <pc:sldMkLst>
          <pc:docMk/>
          <pc:sldMk cId="1884755211" sldId="274"/>
        </pc:sldMkLst>
        <pc:spChg chg="add mod">
          <ac:chgData name="Suyash Pandey" userId="241e9b094329c76a" providerId="LiveId" clId="{540DB85F-C9E9-4B45-89EF-166BDE78B454}" dt="2024-04-30T05:07:55.509" v="317" actId="20577"/>
          <ac:spMkLst>
            <pc:docMk/>
            <pc:sldMk cId="1884755211" sldId="274"/>
            <ac:spMk id="3" creationId="{32D1578B-DF9F-E919-06E4-4313A2EF5911}"/>
          </ac:spMkLst>
        </pc:spChg>
        <pc:picChg chg="add mod">
          <ac:chgData name="Suyash Pandey" userId="241e9b094329c76a" providerId="LiveId" clId="{540DB85F-C9E9-4B45-89EF-166BDE78B454}" dt="2024-04-30T05:04:56.201" v="286" actId="14100"/>
          <ac:picMkLst>
            <pc:docMk/>
            <pc:sldMk cId="1884755211" sldId="274"/>
            <ac:picMk id="4" creationId="{026DC2D3-2FE1-4EB8-3309-0E1FB2235748}"/>
          </ac:picMkLst>
        </pc:picChg>
      </pc:sldChg>
      <pc:sldChg chg="addSp modSp new mod">
        <pc:chgData name="Suyash Pandey" userId="241e9b094329c76a" providerId="LiveId" clId="{540DB85F-C9E9-4B45-89EF-166BDE78B454}" dt="2024-04-30T05:24:51.346" v="353" actId="14100"/>
        <pc:sldMkLst>
          <pc:docMk/>
          <pc:sldMk cId="1230688043" sldId="275"/>
        </pc:sldMkLst>
        <pc:picChg chg="add mod">
          <ac:chgData name="Suyash Pandey" userId="241e9b094329c76a" providerId="LiveId" clId="{540DB85F-C9E9-4B45-89EF-166BDE78B454}" dt="2024-04-30T05:24:51.346" v="353" actId="14100"/>
          <ac:picMkLst>
            <pc:docMk/>
            <pc:sldMk cId="1230688043" sldId="275"/>
            <ac:picMk id="3" creationId="{EC474376-D0D4-9789-31B3-C33A1AC02198}"/>
          </ac:picMkLst>
        </pc:picChg>
      </pc:sldChg>
      <pc:sldChg chg="new del">
        <pc:chgData name="Suyash Pandey" userId="241e9b094329c76a" providerId="LiveId" clId="{540DB85F-C9E9-4B45-89EF-166BDE78B454}" dt="2024-04-30T05:00:14.295" v="252" actId="680"/>
        <pc:sldMkLst>
          <pc:docMk/>
          <pc:sldMk cId="3625456698" sldId="275"/>
        </pc:sldMkLst>
      </pc:sldChg>
      <pc:sldChg chg="addSp modSp new mod">
        <pc:chgData name="Suyash Pandey" userId="241e9b094329c76a" providerId="LiveId" clId="{540DB85F-C9E9-4B45-89EF-166BDE78B454}" dt="2024-04-30T05:26:20.728" v="371" actId="14100"/>
        <pc:sldMkLst>
          <pc:docMk/>
          <pc:sldMk cId="2918419089" sldId="276"/>
        </pc:sldMkLst>
        <pc:picChg chg="add mod modCrop">
          <ac:chgData name="Suyash Pandey" userId="241e9b094329c76a" providerId="LiveId" clId="{540DB85F-C9E9-4B45-89EF-166BDE78B454}" dt="2024-04-30T05:26:20.728" v="371" actId="14100"/>
          <ac:picMkLst>
            <pc:docMk/>
            <pc:sldMk cId="2918419089" sldId="276"/>
            <ac:picMk id="3" creationId="{133FC998-C991-269F-776A-5248FDD29043}"/>
          </ac:picMkLst>
        </pc:picChg>
      </pc:sldChg>
      <pc:sldChg chg="addSp delSp modSp new mod">
        <pc:chgData name="Suyash Pandey" userId="241e9b094329c76a" providerId="LiveId" clId="{540DB85F-C9E9-4B45-89EF-166BDE78B454}" dt="2024-04-30T05:27:25.414" v="378" actId="14100"/>
        <pc:sldMkLst>
          <pc:docMk/>
          <pc:sldMk cId="3288100388" sldId="277"/>
        </pc:sldMkLst>
        <pc:spChg chg="del">
          <ac:chgData name="Suyash Pandey" userId="241e9b094329c76a" providerId="LiveId" clId="{540DB85F-C9E9-4B45-89EF-166BDE78B454}" dt="2024-04-30T05:27:12.731" v="374"/>
          <ac:spMkLst>
            <pc:docMk/>
            <pc:sldMk cId="3288100388" sldId="277"/>
            <ac:spMk id="3" creationId="{5E87D211-869C-A93A-27A2-3004CC72618E}"/>
          </ac:spMkLst>
        </pc:spChg>
        <pc:picChg chg="add mod">
          <ac:chgData name="Suyash Pandey" userId="241e9b094329c76a" providerId="LiveId" clId="{540DB85F-C9E9-4B45-89EF-166BDE78B454}" dt="2024-04-30T05:27:25.414" v="378" actId="14100"/>
          <ac:picMkLst>
            <pc:docMk/>
            <pc:sldMk cId="3288100388" sldId="277"/>
            <ac:picMk id="4" creationId="{DC10413C-D564-4C92-C64C-BAA539397A74}"/>
          </ac:picMkLst>
        </pc:picChg>
      </pc:sldChg>
      <pc:sldChg chg="addSp modSp new mod">
        <pc:chgData name="Suyash Pandey" userId="241e9b094329c76a" providerId="LiveId" clId="{540DB85F-C9E9-4B45-89EF-166BDE78B454}" dt="2024-04-30T05:28:19.519" v="389" actId="1035"/>
        <pc:sldMkLst>
          <pc:docMk/>
          <pc:sldMk cId="2250654376" sldId="278"/>
        </pc:sldMkLst>
        <pc:picChg chg="add mod">
          <ac:chgData name="Suyash Pandey" userId="241e9b094329c76a" providerId="LiveId" clId="{540DB85F-C9E9-4B45-89EF-166BDE78B454}" dt="2024-04-30T05:28:19.519" v="389" actId="1035"/>
          <ac:picMkLst>
            <pc:docMk/>
            <pc:sldMk cId="2250654376" sldId="278"/>
            <ac:picMk id="2" creationId="{12197F35-EE42-3AD4-3951-0260D531B453}"/>
          </ac:picMkLst>
        </pc:picChg>
      </pc:sldChg>
      <pc:sldChg chg="addSp modSp new mod">
        <pc:chgData name="Suyash Pandey" userId="241e9b094329c76a" providerId="LiveId" clId="{540DB85F-C9E9-4B45-89EF-166BDE78B454}" dt="2024-04-30T05:29:19.228" v="395" actId="14100"/>
        <pc:sldMkLst>
          <pc:docMk/>
          <pc:sldMk cId="2334863859" sldId="279"/>
        </pc:sldMkLst>
        <pc:picChg chg="add mod">
          <ac:chgData name="Suyash Pandey" userId="241e9b094329c76a" providerId="LiveId" clId="{540DB85F-C9E9-4B45-89EF-166BDE78B454}" dt="2024-04-30T05:29:19.228" v="395" actId="14100"/>
          <ac:picMkLst>
            <pc:docMk/>
            <pc:sldMk cId="2334863859" sldId="279"/>
            <ac:picMk id="2" creationId="{7AA5F0C3-6DE7-AA48-F935-286803C031F8}"/>
          </ac:picMkLst>
        </pc:picChg>
      </pc:sldChg>
      <pc:sldChg chg="addSp modSp new mod">
        <pc:chgData name="Suyash Pandey" userId="241e9b094329c76a" providerId="LiveId" clId="{540DB85F-C9E9-4B45-89EF-166BDE78B454}" dt="2024-04-30T05:30:18.152" v="401" actId="14100"/>
        <pc:sldMkLst>
          <pc:docMk/>
          <pc:sldMk cId="4112564442" sldId="280"/>
        </pc:sldMkLst>
        <pc:picChg chg="add mod">
          <ac:chgData name="Suyash Pandey" userId="241e9b094329c76a" providerId="LiveId" clId="{540DB85F-C9E9-4B45-89EF-166BDE78B454}" dt="2024-04-30T05:30:18.152" v="401" actId="14100"/>
          <ac:picMkLst>
            <pc:docMk/>
            <pc:sldMk cId="4112564442" sldId="280"/>
            <ac:picMk id="2" creationId="{A765CEF1-1AA0-3D4F-6A20-C5BE2A2F9AB2}"/>
          </ac:picMkLst>
        </pc:picChg>
      </pc:sldChg>
      <pc:sldChg chg="addSp modSp new mod">
        <pc:chgData name="Suyash Pandey" userId="241e9b094329c76a" providerId="LiveId" clId="{540DB85F-C9E9-4B45-89EF-166BDE78B454}" dt="2024-04-30T05:31:06.157" v="407" actId="14100"/>
        <pc:sldMkLst>
          <pc:docMk/>
          <pc:sldMk cId="631792966" sldId="281"/>
        </pc:sldMkLst>
        <pc:picChg chg="add mod">
          <ac:chgData name="Suyash Pandey" userId="241e9b094329c76a" providerId="LiveId" clId="{540DB85F-C9E9-4B45-89EF-166BDE78B454}" dt="2024-04-30T05:31:06.157" v="407" actId="14100"/>
          <ac:picMkLst>
            <pc:docMk/>
            <pc:sldMk cId="631792966" sldId="281"/>
            <ac:picMk id="2" creationId="{9D1EABB8-9138-73A5-E282-8630471239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AC0B0009-F8E5-4C1F-8A61-3761849841C9}" type="datetimeFigureOut">
              <a:rPr lang="en-US" smtClean="0"/>
              <a:t>5/11/2024</a:t>
            </a:fld>
            <a:endParaRPr lang="en-US" dirty="0"/>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C94D02C2-7413-47E4-8861-9935C63E9AD2}" type="slidenum">
              <a:rPr lang="en-US" smtClean="0"/>
              <a:t>‹#›</a:t>
            </a:fld>
            <a:endParaRPr lang="en-US" dirty="0"/>
          </a:p>
        </p:txBody>
      </p:sp>
    </p:spTree>
    <p:extLst>
      <p:ext uri="{BB962C8B-B14F-4D97-AF65-F5344CB8AC3E}">
        <p14:creationId xmlns:p14="http://schemas.microsoft.com/office/powerpoint/2010/main" val="91820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D02C2-7413-47E4-8861-9935C63E9AD2}" type="slidenum">
              <a:rPr lang="en-US" smtClean="0"/>
              <a:t>2</a:t>
            </a:fld>
            <a:endParaRPr lang="en-US" dirty="0"/>
          </a:p>
        </p:txBody>
      </p:sp>
    </p:spTree>
    <p:extLst>
      <p:ext uri="{BB962C8B-B14F-4D97-AF65-F5344CB8AC3E}">
        <p14:creationId xmlns:p14="http://schemas.microsoft.com/office/powerpoint/2010/main" val="4221945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8300705" cy="102997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459978" cy="102997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816592" y="1685623"/>
            <a:ext cx="13196520" cy="3585821"/>
          </a:xfrm>
        </p:spPr>
        <p:txBody>
          <a:bodyPr anchor="b">
            <a:normAutofit/>
          </a:bodyPr>
          <a:lstStyle>
            <a:lvl1pPr algn="l">
              <a:defRPr sz="7205"/>
            </a:lvl1pPr>
          </a:lstStyle>
          <a:p>
            <a:r>
              <a:rPr lang="en-US"/>
              <a:t>Click to edit Master title style</a:t>
            </a:r>
            <a:endParaRPr lang="en-US" dirty="0"/>
          </a:p>
        </p:txBody>
      </p:sp>
      <p:sp>
        <p:nvSpPr>
          <p:cNvPr id="3" name="Subtitle 2"/>
          <p:cNvSpPr>
            <a:spLocks noGrp="1"/>
          </p:cNvSpPr>
          <p:nvPr>
            <p:ph type="subTitle" idx="1"/>
          </p:nvPr>
        </p:nvSpPr>
        <p:spPr>
          <a:xfrm>
            <a:off x="2816592" y="5409728"/>
            <a:ext cx="13196520" cy="2486709"/>
          </a:xfrm>
        </p:spPr>
        <p:txBody>
          <a:bodyPr>
            <a:normAutofit/>
          </a:bodyPr>
          <a:lstStyle>
            <a:lvl1pPr marL="0" indent="0" algn="l">
              <a:buNone/>
              <a:defRPr sz="3002" cap="all" baseline="0">
                <a:solidFill>
                  <a:schemeClr val="tx2"/>
                </a:solidFill>
              </a:defRPr>
            </a:lvl1pPr>
            <a:lvl2pPr marL="686257" indent="0" algn="ctr">
              <a:buNone/>
              <a:defRPr sz="3002"/>
            </a:lvl2pPr>
            <a:lvl3pPr marL="1372514" indent="0" algn="ctr">
              <a:buNone/>
              <a:defRPr sz="2702"/>
            </a:lvl3pPr>
            <a:lvl4pPr marL="2058772" indent="0" algn="ctr">
              <a:buNone/>
              <a:defRPr sz="2402"/>
            </a:lvl4pPr>
            <a:lvl5pPr marL="2745029" indent="0" algn="ctr">
              <a:buNone/>
              <a:defRPr sz="2402"/>
            </a:lvl5pPr>
            <a:lvl6pPr marL="3431286" indent="0" algn="ctr">
              <a:buNone/>
              <a:defRPr sz="2402"/>
            </a:lvl6pPr>
            <a:lvl7pPr marL="4117543" indent="0" algn="ctr">
              <a:buNone/>
              <a:defRPr sz="2402"/>
            </a:lvl7pPr>
            <a:lvl8pPr marL="4803800" indent="0" algn="ctr">
              <a:buNone/>
              <a:defRPr sz="2402"/>
            </a:lvl8pPr>
            <a:lvl9pPr marL="5490058" indent="0" algn="ctr">
              <a:buNone/>
              <a:defRPr sz="2402"/>
            </a:lvl9pPr>
          </a:lstStyle>
          <a:p>
            <a:r>
              <a:rPr lang="en-US"/>
              <a:t>Click to edit Master subtitle style</a:t>
            </a:r>
            <a:endParaRPr lang="en-US" dirty="0"/>
          </a:p>
        </p:txBody>
      </p:sp>
      <p:sp>
        <p:nvSpPr>
          <p:cNvPr id="4" name="Date Placeholder 3"/>
          <p:cNvSpPr>
            <a:spLocks noGrp="1"/>
          </p:cNvSpPr>
          <p:nvPr>
            <p:ph type="dt" sz="half" idx="10"/>
          </p:nvPr>
        </p:nvSpPr>
        <p:spPr>
          <a:xfrm>
            <a:off x="10623639" y="8125321"/>
            <a:ext cx="4117658" cy="548364"/>
          </a:xfrm>
        </p:spPr>
        <p:txBody>
          <a:bodyPr/>
          <a:lstStyle/>
          <a:p>
            <a:fld id="{1D8BD707-D9CF-40AE-B4C6-C98DA3205C09}" type="datetimeFigureOut">
              <a:rPr lang="en-US" smtClean="0"/>
              <a:t>5/11/2024</a:t>
            </a:fld>
            <a:endParaRPr lang="en-US" dirty="0"/>
          </a:p>
        </p:txBody>
      </p:sp>
      <p:sp>
        <p:nvSpPr>
          <p:cNvPr id="5" name="Footer Placeholder 4"/>
          <p:cNvSpPr>
            <a:spLocks noGrp="1"/>
          </p:cNvSpPr>
          <p:nvPr>
            <p:ph type="ftr" sz="quarter" idx="11"/>
          </p:nvPr>
        </p:nvSpPr>
        <p:spPr>
          <a:xfrm>
            <a:off x="2816591" y="8125321"/>
            <a:ext cx="7692667" cy="548364"/>
          </a:xfrm>
        </p:spPr>
        <p:txBody>
          <a:bodyPr/>
          <a:lstStyle/>
          <a:p>
            <a:endParaRPr lang="en-IN" dirty="0"/>
          </a:p>
        </p:txBody>
      </p:sp>
      <p:sp>
        <p:nvSpPr>
          <p:cNvPr id="6" name="Slide Number Placeholder 5"/>
          <p:cNvSpPr>
            <a:spLocks noGrp="1"/>
          </p:cNvSpPr>
          <p:nvPr>
            <p:ph type="sldNum" sz="quarter" idx="12"/>
          </p:nvPr>
        </p:nvSpPr>
        <p:spPr>
          <a:xfrm>
            <a:off x="14855676" y="8125318"/>
            <a:ext cx="1157437" cy="548364"/>
          </a:xfrm>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349081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3305" y="6464968"/>
            <a:ext cx="14878858" cy="1230550"/>
          </a:xfrm>
        </p:spPr>
        <p:txBody>
          <a:bodyPr anchor="b">
            <a:normAutofit/>
          </a:bodyPr>
          <a:lstStyle>
            <a:lvl1pPr>
              <a:defRPr sz="4803"/>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3306" y="910762"/>
            <a:ext cx="14878856" cy="4955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3"/>
            </a:lvl1pPr>
          </a:lstStyle>
          <a:p>
            <a:pPr marL="0" lvl="0" indent="0">
              <a:buNone/>
            </a:pPr>
            <a:r>
              <a:rPr lang="en-US" dirty="0"/>
              <a:t>Click icon to add picture</a:t>
            </a:r>
          </a:p>
        </p:txBody>
      </p:sp>
      <p:sp>
        <p:nvSpPr>
          <p:cNvPr id="4" name="Text Placeholder 3"/>
          <p:cNvSpPr>
            <a:spLocks noGrp="1"/>
          </p:cNvSpPr>
          <p:nvPr>
            <p:ph type="body" sz="half" idx="2"/>
          </p:nvPr>
        </p:nvSpPr>
        <p:spPr>
          <a:xfrm>
            <a:off x="1713236" y="7695519"/>
            <a:ext cx="14876612" cy="1024972"/>
          </a:xfrm>
        </p:spPr>
        <p:txBody>
          <a:bodyPr>
            <a:normAutofit/>
          </a:bodyPr>
          <a:lstStyle>
            <a:lvl1pPr marL="0" indent="0">
              <a:buNone/>
              <a:defRPr sz="24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69825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3374" y="915529"/>
            <a:ext cx="14869251" cy="5149850"/>
          </a:xfrm>
        </p:spPr>
        <p:txBody>
          <a:bodyPr anchor="ctr">
            <a:normAutofit/>
          </a:bodyPr>
          <a:lstStyle>
            <a:lvl1pPr>
              <a:defRPr sz="5404"/>
            </a:lvl1pPr>
          </a:lstStyle>
          <a:p>
            <a:r>
              <a:rPr lang="en-US"/>
              <a:t>Click to edit Master title style</a:t>
            </a:r>
            <a:endParaRPr lang="en-US" dirty="0"/>
          </a:p>
        </p:txBody>
      </p:sp>
      <p:sp>
        <p:nvSpPr>
          <p:cNvPr id="4" name="Text Placeholder 3"/>
          <p:cNvSpPr>
            <a:spLocks noGrp="1"/>
          </p:cNvSpPr>
          <p:nvPr>
            <p:ph type="body" sz="half" idx="2"/>
          </p:nvPr>
        </p:nvSpPr>
        <p:spPr>
          <a:xfrm>
            <a:off x="1713305" y="6637584"/>
            <a:ext cx="14867006" cy="2059938"/>
          </a:xfrm>
        </p:spPr>
        <p:txBody>
          <a:bodyPr anchor="ctr">
            <a:normAutofit/>
          </a:bodyPr>
          <a:lstStyle>
            <a:lvl1pPr marL="0" indent="0">
              <a:buNone/>
              <a:defRPr sz="27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230083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70825" y="915528"/>
            <a:ext cx="13963818" cy="4127733"/>
          </a:xfrm>
        </p:spPr>
        <p:txBody>
          <a:bodyPr anchor="ctr">
            <a:normAutofit/>
          </a:bodyPr>
          <a:lstStyle>
            <a:lvl1pPr>
              <a:defRPr sz="5404"/>
            </a:lvl1pPr>
          </a:lstStyle>
          <a:p>
            <a:r>
              <a:rPr lang="en-US"/>
              <a:t>Click to edit Master title style</a:t>
            </a:r>
            <a:endParaRPr lang="en-US" dirty="0"/>
          </a:p>
        </p:txBody>
      </p:sp>
      <p:sp>
        <p:nvSpPr>
          <p:cNvPr id="12" name="Text Placeholder 3"/>
          <p:cNvSpPr>
            <a:spLocks noGrp="1"/>
          </p:cNvSpPr>
          <p:nvPr>
            <p:ph type="body" sz="half" idx="13"/>
          </p:nvPr>
        </p:nvSpPr>
        <p:spPr>
          <a:xfrm>
            <a:off x="2582759" y="5054568"/>
            <a:ext cx="13137565" cy="824469"/>
          </a:xfrm>
        </p:spPr>
        <p:txBody>
          <a:bodyPr anchor="t">
            <a:normAutofit/>
          </a:bodyPr>
          <a:lstStyle>
            <a:lvl1pPr marL="0" indent="0">
              <a:buNone/>
              <a:defRPr sz="2101"/>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4" name="Text Placeholder 3"/>
          <p:cNvSpPr>
            <a:spLocks noGrp="1"/>
          </p:cNvSpPr>
          <p:nvPr>
            <p:ph type="body" sz="half" idx="2"/>
          </p:nvPr>
        </p:nvSpPr>
        <p:spPr>
          <a:xfrm>
            <a:off x="1713305" y="6472860"/>
            <a:ext cx="14869322" cy="2237002"/>
          </a:xfrm>
        </p:spPr>
        <p:txBody>
          <a:bodyPr anchor="ctr">
            <a:normAutofit/>
          </a:bodyPr>
          <a:lstStyle>
            <a:lvl1pPr marL="0" indent="0">
              <a:buNone/>
              <a:defRPr sz="27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
        <p:nvSpPr>
          <p:cNvPr id="60" name="TextBox 59"/>
          <p:cNvSpPr txBox="1"/>
          <p:nvPr/>
        </p:nvSpPr>
        <p:spPr>
          <a:xfrm>
            <a:off x="1356209" y="1099947"/>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
        <p:nvSpPr>
          <p:cNvPr id="61" name="TextBox 60"/>
          <p:cNvSpPr txBox="1"/>
          <p:nvPr/>
        </p:nvSpPr>
        <p:spPr>
          <a:xfrm>
            <a:off x="15817031" y="4152578"/>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Tree>
    <p:extLst>
      <p:ext uri="{BB962C8B-B14F-4D97-AF65-F5344CB8AC3E}">
        <p14:creationId xmlns:p14="http://schemas.microsoft.com/office/powerpoint/2010/main" val="3574984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3305" y="3205014"/>
            <a:ext cx="14869320" cy="3772404"/>
          </a:xfrm>
        </p:spPr>
        <p:txBody>
          <a:bodyPr anchor="b">
            <a:normAutofit/>
          </a:bodyPr>
          <a:lstStyle>
            <a:lvl1pPr>
              <a:defRPr sz="5404"/>
            </a:lvl1pPr>
          </a:lstStyle>
          <a:p>
            <a:r>
              <a:rPr lang="en-US"/>
              <a:t>Click to edit Master title style</a:t>
            </a:r>
            <a:endParaRPr lang="en-US" dirty="0"/>
          </a:p>
        </p:txBody>
      </p:sp>
      <p:sp>
        <p:nvSpPr>
          <p:cNvPr id="4" name="Text Placeholder 3"/>
          <p:cNvSpPr>
            <a:spLocks noGrp="1"/>
          </p:cNvSpPr>
          <p:nvPr>
            <p:ph type="body" sz="half" idx="2"/>
          </p:nvPr>
        </p:nvSpPr>
        <p:spPr>
          <a:xfrm>
            <a:off x="1713236" y="6995108"/>
            <a:ext cx="14867075" cy="1713078"/>
          </a:xfrm>
        </p:spPr>
        <p:txBody>
          <a:bodyPr anchor="t">
            <a:normAutofit/>
          </a:bodyPr>
          <a:lstStyle>
            <a:lvl1pPr marL="0" indent="0">
              <a:buNone/>
              <a:defRPr sz="27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30212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3308" y="915529"/>
            <a:ext cx="14869316" cy="2861028"/>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3305" y="4016647"/>
            <a:ext cx="4798679" cy="1029970"/>
          </a:xfrm>
        </p:spPr>
        <p:txBody>
          <a:bodyPr anchor="b">
            <a:noAutofit/>
          </a:bodyPr>
          <a:lstStyle>
            <a:lvl1pPr marL="0" indent="0">
              <a:lnSpc>
                <a:spcPct val="90000"/>
              </a:lnSpc>
              <a:buNone/>
              <a:defRPr sz="36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8" name="Text Placeholder 3"/>
          <p:cNvSpPr>
            <a:spLocks noGrp="1"/>
          </p:cNvSpPr>
          <p:nvPr>
            <p:ph type="body" sz="half" idx="15"/>
          </p:nvPr>
        </p:nvSpPr>
        <p:spPr>
          <a:xfrm>
            <a:off x="1693053" y="5046617"/>
            <a:ext cx="4816445" cy="3650906"/>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9" name="Text Placeholder 4"/>
          <p:cNvSpPr>
            <a:spLocks noGrp="1"/>
          </p:cNvSpPr>
          <p:nvPr>
            <p:ph type="body" sz="quarter" idx="3"/>
          </p:nvPr>
        </p:nvSpPr>
        <p:spPr>
          <a:xfrm>
            <a:off x="6776852" y="4021411"/>
            <a:ext cx="4779895" cy="1029970"/>
          </a:xfrm>
        </p:spPr>
        <p:txBody>
          <a:bodyPr anchor="b">
            <a:noAutofit/>
          </a:bodyPr>
          <a:lstStyle>
            <a:lvl1pPr marL="0" indent="0">
              <a:lnSpc>
                <a:spcPct val="90000"/>
              </a:lnSpc>
              <a:buNone/>
              <a:defRPr sz="36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10" name="Text Placeholder 3"/>
          <p:cNvSpPr>
            <a:spLocks noGrp="1"/>
          </p:cNvSpPr>
          <p:nvPr>
            <p:ph type="body" sz="half" idx="16"/>
          </p:nvPr>
        </p:nvSpPr>
        <p:spPr>
          <a:xfrm>
            <a:off x="6761011" y="5051381"/>
            <a:ext cx="4797074" cy="3650906"/>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11" name="Text Placeholder 4"/>
          <p:cNvSpPr>
            <a:spLocks noGrp="1"/>
          </p:cNvSpPr>
          <p:nvPr>
            <p:ph type="body" sz="quarter" idx="13"/>
          </p:nvPr>
        </p:nvSpPr>
        <p:spPr>
          <a:xfrm>
            <a:off x="11786843" y="4016647"/>
            <a:ext cx="4795780" cy="1029970"/>
          </a:xfrm>
        </p:spPr>
        <p:txBody>
          <a:bodyPr anchor="b">
            <a:noAutofit/>
          </a:bodyPr>
          <a:lstStyle>
            <a:lvl1pPr marL="0" indent="0">
              <a:lnSpc>
                <a:spcPct val="90000"/>
              </a:lnSpc>
              <a:buNone/>
              <a:defRPr sz="36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12" name="Text Placeholder 3"/>
          <p:cNvSpPr>
            <a:spLocks noGrp="1"/>
          </p:cNvSpPr>
          <p:nvPr>
            <p:ph type="body" sz="half" idx="17"/>
          </p:nvPr>
        </p:nvSpPr>
        <p:spPr>
          <a:xfrm>
            <a:off x="11786843" y="5046617"/>
            <a:ext cx="4795780" cy="3650906"/>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93061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3306" y="915529"/>
            <a:ext cx="14869317" cy="286102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3309" y="6615051"/>
            <a:ext cx="4796188" cy="865460"/>
          </a:xfrm>
        </p:spPr>
        <p:txBody>
          <a:bodyPr anchor="b">
            <a:noAutofit/>
          </a:bodyPr>
          <a:lstStyle>
            <a:lvl1pPr marL="0" indent="0">
              <a:lnSpc>
                <a:spcPct val="90000"/>
              </a:lnSpc>
              <a:buNone/>
              <a:defRPr sz="30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20" name="Picture Placeholder 2"/>
          <p:cNvSpPr>
            <a:spLocks noGrp="1" noChangeAspect="1"/>
          </p:cNvSpPr>
          <p:nvPr>
            <p:ph type="pic" idx="15"/>
          </p:nvPr>
        </p:nvSpPr>
        <p:spPr>
          <a:xfrm>
            <a:off x="1713309" y="4005436"/>
            <a:ext cx="4796188" cy="22888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2"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713309" y="7480512"/>
            <a:ext cx="4796188" cy="1228279"/>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22" name="Text Placeholder 4"/>
          <p:cNvSpPr>
            <a:spLocks noGrp="1"/>
          </p:cNvSpPr>
          <p:nvPr>
            <p:ph type="body" sz="quarter" idx="3"/>
          </p:nvPr>
        </p:nvSpPr>
        <p:spPr>
          <a:xfrm>
            <a:off x="6738255" y="6615051"/>
            <a:ext cx="4803934" cy="865460"/>
          </a:xfrm>
        </p:spPr>
        <p:txBody>
          <a:bodyPr anchor="b">
            <a:noAutofit/>
          </a:bodyPr>
          <a:lstStyle>
            <a:lvl1pPr marL="0" indent="0">
              <a:lnSpc>
                <a:spcPct val="90000"/>
              </a:lnSpc>
              <a:buNone/>
              <a:defRPr sz="30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23" name="Picture Placeholder 2"/>
          <p:cNvSpPr>
            <a:spLocks noGrp="1" noChangeAspect="1"/>
          </p:cNvSpPr>
          <p:nvPr>
            <p:ph type="pic" idx="21"/>
          </p:nvPr>
        </p:nvSpPr>
        <p:spPr>
          <a:xfrm>
            <a:off x="6738256" y="4005436"/>
            <a:ext cx="4801742" cy="22888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2"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6736064" y="7480509"/>
            <a:ext cx="4803934" cy="1217014"/>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25" name="Text Placeholder 4"/>
          <p:cNvSpPr>
            <a:spLocks noGrp="1"/>
          </p:cNvSpPr>
          <p:nvPr>
            <p:ph type="body" sz="quarter" idx="13"/>
          </p:nvPr>
        </p:nvSpPr>
        <p:spPr>
          <a:xfrm>
            <a:off x="11787031" y="6615049"/>
            <a:ext cx="4789435" cy="865460"/>
          </a:xfrm>
        </p:spPr>
        <p:txBody>
          <a:bodyPr anchor="b">
            <a:noAutofit/>
          </a:bodyPr>
          <a:lstStyle>
            <a:lvl1pPr marL="0" indent="0">
              <a:lnSpc>
                <a:spcPct val="90000"/>
              </a:lnSpc>
              <a:buNone/>
              <a:defRPr sz="30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26" name="Picture Placeholder 2"/>
          <p:cNvSpPr>
            <a:spLocks noGrp="1" noChangeAspect="1"/>
          </p:cNvSpPr>
          <p:nvPr>
            <p:ph type="pic" idx="22"/>
          </p:nvPr>
        </p:nvSpPr>
        <p:spPr>
          <a:xfrm>
            <a:off x="11786843" y="4005436"/>
            <a:ext cx="4795782" cy="22888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2"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11786843" y="7480506"/>
            <a:ext cx="4795780" cy="1217018"/>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121956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485812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73020" y="915528"/>
            <a:ext cx="3009605" cy="778199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3304" y="915528"/>
            <a:ext cx="11630956" cy="77819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47964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8082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3305" y="2131468"/>
            <a:ext cx="14869319" cy="4284388"/>
          </a:xfrm>
        </p:spPr>
        <p:txBody>
          <a:bodyPr anchor="b">
            <a:normAutofit/>
          </a:bodyPr>
          <a:lstStyle>
            <a:lvl1pPr>
              <a:defRPr sz="5404"/>
            </a:lvl1pPr>
          </a:lstStyle>
          <a:p>
            <a:r>
              <a:rPr lang="en-US"/>
              <a:t>Click to edit Master title style</a:t>
            </a:r>
            <a:endParaRPr lang="en-US" dirty="0"/>
          </a:p>
        </p:txBody>
      </p:sp>
      <p:sp>
        <p:nvSpPr>
          <p:cNvPr id="3" name="Text Placeholder 2"/>
          <p:cNvSpPr>
            <a:spLocks noGrp="1"/>
          </p:cNvSpPr>
          <p:nvPr>
            <p:ph type="body" idx="1"/>
          </p:nvPr>
        </p:nvSpPr>
        <p:spPr>
          <a:xfrm>
            <a:off x="1713305" y="6644736"/>
            <a:ext cx="14869319" cy="2064710"/>
          </a:xfrm>
        </p:spPr>
        <p:txBody>
          <a:bodyPr>
            <a:normAutofit/>
          </a:bodyPr>
          <a:lstStyle>
            <a:lvl1pPr marL="0" indent="0">
              <a:buNone/>
              <a:defRPr sz="2702" cap="all" baseline="0">
                <a:solidFill>
                  <a:schemeClr val="tx1">
                    <a:tint val="75000"/>
                  </a:schemeClr>
                </a:solidFill>
              </a:defRPr>
            </a:lvl1pPr>
            <a:lvl2pPr marL="686257" indent="0">
              <a:buNone/>
              <a:defRPr sz="2702">
                <a:solidFill>
                  <a:schemeClr val="tx1">
                    <a:tint val="75000"/>
                  </a:schemeClr>
                </a:solidFill>
              </a:defRPr>
            </a:lvl2pPr>
            <a:lvl3pPr marL="1372514" indent="0">
              <a:buNone/>
              <a:defRPr sz="2702">
                <a:solidFill>
                  <a:schemeClr val="tx1">
                    <a:tint val="75000"/>
                  </a:schemeClr>
                </a:solidFill>
              </a:defRPr>
            </a:lvl3pPr>
            <a:lvl4pPr marL="2058772" indent="0">
              <a:buNone/>
              <a:defRPr sz="2402">
                <a:solidFill>
                  <a:schemeClr val="tx1">
                    <a:tint val="75000"/>
                  </a:schemeClr>
                </a:solidFill>
              </a:defRPr>
            </a:lvl4pPr>
            <a:lvl5pPr marL="2745029" indent="0">
              <a:buNone/>
              <a:defRPr sz="2402">
                <a:solidFill>
                  <a:schemeClr val="tx1">
                    <a:tint val="75000"/>
                  </a:schemeClr>
                </a:solidFill>
              </a:defRPr>
            </a:lvl5pPr>
            <a:lvl6pPr marL="3431286" indent="0">
              <a:buNone/>
              <a:defRPr sz="2402">
                <a:solidFill>
                  <a:schemeClr val="tx1">
                    <a:tint val="75000"/>
                  </a:schemeClr>
                </a:solidFill>
              </a:defRPr>
            </a:lvl6pPr>
            <a:lvl7pPr marL="4117543" indent="0">
              <a:buNone/>
              <a:defRPr sz="2402">
                <a:solidFill>
                  <a:schemeClr val="tx1">
                    <a:tint val="75000"/>
                  </a:schemeClr>
                </a:solidFill>
              </a:defRPr>
            </a:lvl7pPr>
            <a:lvl8pPr marL="4803800" indent="0">
              <a:buNone/>
              <a:defRPr sz="2402">
                <a:solidFill>
                  <a:schemeClr val="tx1">
                    <a:tint val="75000"/>
                  </a:schemeClr>
                </a:solidFill>
              </a:defRPr>
            </a:lvl8pPr>
            <a:lvl9pPr marL="5490058" indent="0">
              <a:buNone/>
              <a:defRPr sz="240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98111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3305" y="3378395"/>
            <a:ext cx="7322665" cy="5319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64730" y="3378395"/>
            <a:ext cx="7317895" cy="5319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5720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3305" y="929837"/>
            <a:ext cx="14869319" cy="221967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6456" y="3378395"/>
            <a:ext cx="6979518" cy="1237394"/>
          </a:xfrm>
        </p:spPr>
        <p:txBody>
          <a:bodyPr anchor="b"/>
          <a:lstStyle>
            <a:lvl1pPr marL="0" indent="0">
              <a:lnSpc>
                <a:spcPct val="90000"/>
              </a:lnSpc>
              <a:buNone/>
              <a:defRPr sz="36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4" name="Content Placeholder 3"/>
          <p:cNvSpPr>
            <a:spLocks noGrp="1"/>
          </p:cNvSpPr>
          <p:nvPr>
            <p:ph sz="half" idx="2"/>
          </p:nvPr>
        </p:nvSpPr>
        <p:spPr>
          <a:xfrm>
            <a:off x="1713305" y="4615788"/>
            <a:ext cx="7322668" cy="4081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7880" y="3378393"/>
            <a:ext cx="6974743" cy="1237394"/>
          </a:xfrm>
        </p:spPr>
        <p:txBody>
          <a:bodyPr anchor="b"/>
          <a:lstStyle>
            <a:lvl1pPr marL="0" indent="0">
              <a:lnSpc>
                <a:spcPct val="90000"/>
              </a:lnSpc>
              <a:buNone/>
              <a:defRPr sz="3602" b="0" cap="all" baseline="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6" name="Content Placeholder 5"/>
          <p:cNvSpPr>
            <a:spLocks noGrp="1"/>
          </p:cNvSpPr>
          <p:nvPr>
            <p:ph sz="quarter" idx="4"/>
          </p:nvPr>
        </p:nvSpPr>
        <p:spPr>
          <a:xfrm>
            <a:off x="9264730" y="4615788"/>
            <a:ext cx="7317893" cy="4081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17454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111855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91620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1253" y="915530"/>
            <a:ext cx="5788072" cy="2462863"/>
          </a:xfrm>
        </p:spPr>
        <p:txBody>
          <a:bodyPr anchor="b"/>
          <a:lstStyle>
            <a:lvl1pPr>
              <a:defRPr sz="4803"/>
            </a:lvl1pPr>
          </a:lstStyle>
          <a:p>
            <a:r>
              <a:rPr lang="en-US"/>
              <a:t>Click to edit Master title style</a:t>
            </a:r>
            <a:endParaRPr lang="en-US" dirty="0"/>
          </a:p>
        </p:txBody>
      </p:sp>
      <p:sp>
        <p:nvSpPr>
          <p:cNvPr id="3" name="Content Placeholder 2"/>
          <p:cNvSpPr>
            <a:spLocks noGrp="1"/>
          </p:cNvSpPr>
          <p:nvPr>
            <p:ph idx="1"/>
          </p:nvPr>
        </p:nvSpPr>
        <p:spPr>
          <a:xfrm>
            <a:off x="7739672" y="890096"/>
            <a:ext cx="8842950" cy="780742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1253" y="3378395"/>
            <a:ext cx="5788072" cy="5319130"/>
          </a:xfrm>
        </p:spPr>
        <p:txBody>
          <a:bodyPr/>
          <a:lstStyle>
            <a:lvl1pPr marL="0" indent="0">
              <a:buNone/>
              <a:defRPr sz="24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23058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3308" y="915529"/>
            <a:ext cx="8907944" cy="2462866"/>
          </a:xfrm>
        </p:spPr>
        <p:txBody>
          <a:bodyPr anchor="b"/>
          <a:lstStyle>
            <a:lvl1pPr>
              <a:defRPr sz="4803"/>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8770" y="915531"/>
            <a:ext cx="5503854" cy="77819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3"/>
            </a:lvl1pPr>
            <a:lvl2pPr marL="686257" indent="0">
              <a:buNone/>
              <a:defRPr sz="4203"/>
            </a:lvl2pPr>
            <a:lvl3pPr marL="1372514" indent="0">
              <a:buNone/>
              <a:defRPr sz="3602"/>
            </a:lvl3pPr>
            <a:lvl4pPr marL="2058772" indent="0">
              <a:buNone/>
              <a:defRPr sz="3002"/>
            </a:lvl4pPr>
            <a:lvl5pPr marL="2745029" indent="0">
              <a:buNone/>
              <a:defRPr sz="3002"/>
            </a:lvl5pPr>
            <a:lvl6pPr marL="3431286" indent="0">
              <a:buNone/>
              <a:defRPr sz="3002"/>
            </a:lvl6pPr>
            <a:lvl7pPr marL="4117543" indent="0">
              <a:buNone/>
              <a:defRPr sz="3002"/>
            </a:lvl7pPr>
            <a:lvl8pPr marL="4803800" indent="0">
              <a:buNone/>
              <a:defRPr sz="3002"/>
            </a:lvl8pPr>
            <a:lvl9pPr marL="5490058" indent="0">
              <a:buNone/>
              <a:defRPr sz="3002"/>
            </a:lvl9pPr>
          </a:lstStyle>
          <a:p>
            <a:r>
              <a:rPr lang="en-US" dirty="0"/>
              <a:t>Click icon to add picture</a:t>
            </a:r>
          </a:p>
        </p:txBody>
      </p:sp>
      <p:sp>
        <p:nvSpPr>
          <p:cNvPr id="4" name="Text Placeholder 3"/>
          <p:cNvSpPr>
            <a:spLocks noGrp="1"/>
          </p:cNvSpPr>
          <p:nvPr>
            <p:ph type="body" sz="half" idx="2"/>
          </p:nvPr>
        </p:nvSpPr>
        <p:spPr>
          <a:xfrm>
            <a:off x="1713305" y="3378395"/>
            <a:ext cx="8907948" cy="5319130"/>
          </a:xfrm>
        </p:spPr>
        <p:txBody>
          <a:bodyPr/>
          <a:lstStyle>
            <a:lvl1pPr marL="0" indent="0">
              <a:buNone/>
              <a:defRPr sz="2402"/>
            </a:lvl1pPr>
            <a:lvl2pPr marL="686257" indent="0">
              <a:buNone/>
              <a:defRPr sz="2101"/>
            </a:lvl2pPr>
            <a:lvl3pPr marL="1372514" indent="0">
              <a:buNone/>
              <a:defRPr sz="1801"/>
            </a:lvl3pPr>
            <a:lvl4pPr marL="2058772" indent="0">
              <a:buNone/>
              <a:defRPr sz="1501"/>
            </a:lvl4pPr>
            <a:lvl5pPr marL="2745029" indent="0">
              <a:buNone/>
              <a:defRPr sz="1501"/>
            </a:lvl5pPr>
            <a:lvl6pPr marL="3431286" indent="0">
              <a:buNone/>
              <a:defRPr sz="1501"/>
            </a:lvl6pPr>
            <a:lvl7pPr marL="4117543" indent="0">
              <a:buNone/>
              <a:defRPr sz="1501"/>
            </a:lvl7pPr>
            <a:lvl8pPr marL="4803800" indent="0">
              <a:buNone/>
              <a:defRPr sz="1501"/>
            </a:lvl8pPr>
            <a:lvl9pPr marL="5490058"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dirty="0"/>
          </a:p>
        </p:txBody>
      </p:sp>
    </p:spTree>
    <p:extLst>
      <p:ext uri="{BB962C8B-B14F-4D97-AF65-F5344CB8AC3E}">
        <p14:creationId xmlns:p14="http://schemas.microsoft.com/office/powerpoint/2010/main" val="90542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8300705" cy="102997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21447" y="1"/>
            <a:ext cx="18093388" cy="10299702"/>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713308" y="928922"/>
            <a:ext cx="14869316" cy="222059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3308" y="3378396"/>
            <a:ext cx="14869317" cy="53191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93149" y="8835810"/>
            <a:ext cx="4117658" cy="548364"/>
          </a:xfrm>
          <a:prstGeom prst="rect">
            <a:avLst/>
          </a:prstGeom>
        </p:spPr>
        <p:txBody>
          <a:bodyPr vert="horz" lIns="91440" tIns="45720" rIns="91440" bIns="45720" rtlCol="0" anchor="ctr"/>
          <a:lstStyle>
            <a:lvl1pPr algn="r">
              <a:defRPr sz="1576">
                <a:solidFill>
                  <a:schemeClr val="tx1">
                    <a:tint val="75000"/>
                  </a:schemeClr>
                </a:solidFill>
              </a:defRPr>
            </a:lvl1pPr>
          </a:lstStyle>
          <a:p>
            <a:fld id="{1D8BD707-D9CF-40AE-B4C6-C98DA3205C09}" type="datetimeFigureOut">
              <a:rPr lang="en-US" smtClean="0"/>
              <a:t>5/11/2024</a:t>
            </a:fld>
            <a:endParaRPr lang="en-US" dirty="0"/>
          </a:p>
        </p:txBody>
      </p:sp>
      <p:sp>
        <p:nvSpPr>
          <p:cNvPr id="5" name="Footer Placeholder 4"/>
          <p:cNvSpPr>
            <a:spLocks noGrp="1"/>
          </p:cNvSpPr>
          <p:nvPr>
            <p:ph type="ftr" sz="quarter" idx="3"/>
          </p:nvPr>
        </p:nvSpPr>
        <p:spPr>
          <a:xfrm>
            <a:off x="1713306" y="8835808"/>
            <a:ext cx="9365463" cy="548364"/>
          </a:xfrm>
          <a:prstGeom prst="rect">
            <a:avLst/>
          </a:prstGeom>
        </p:spPr>
        <p:txBody>
          <a:bodyPr vert="horz" lIns="91440" tIns="45720" rIns="91440" bIns="45720" rtlCol="0" anchor="ctr"/>
          <a:lstStyle>
            <a:lvl1pPr algn="l">
              <a:defRPr sz="1576"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5425187" y="8835807"/>
            <a:ext cx="1157437" cy="548364"/>
          </a:xfrm>
          <a:prstGeom prst="rect">
            <a:avLst/>
          </a:prstGeom>
        </p:spPr>
        <p:txBody>
          <a:bodyPr vert="horz" lIns="91440" tIns="45720" rIns="91440" bIns="45720" rtlCol="0" anchor="ctr"/>
          <a:lstStyle>
            <a:lvl1pPr algn="r">
              <a:defRPr sz="1576">
                <a:solidFill>
                  <a:schemeClr val="tx1">
                    <a:tint val="75000"/>
                  </a:schemeClr>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2320503059"/>
      </p:ext>
    </p:extLst>
  </p:cSld>
  <p:clrMap bg1="dk1" tx1="lt1" bg2="dk2"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Lst>
  <p:txStyles>
    <p:titleStyle>
      <a:lvl1pPr algn="l" defTabSz="1372514" rtl="0" eaLnBrk="1" latinLnBrk="0" hangingPunct="1">
        <a:lnSpc>
          <a:spcPct val="90000"/>
        </a:lnSpc>
        <a:spcBef>
          <a:spcPct val="0"/>
        </a:spcBef>
        <a:buNone/>
        <a:defRPr sz="5404" kern="1200" cap="all" baseline="0">
          <a:solidFill>
            <a:schemeClr val="tx1"/>
          </a:solidFill>
          <a:latin typeface="+mj-lt"/>
          <a:ea typeface="+mj-ea"/>
          <a:cs typeface="+mj-cs"/>
        </a:defRPr>
      </a:lvl1pPr>
    </p:titleStyle>
    <p:bodyStyle>
      <a:lvl1pPr marL="343129" indent="-343129" algn="l" defTabSz="1372514" rtl="0" eaLnBrk="1" latinLnBrk="0" hangingPunct="1">
        <a:lnSpc>
          <a:spcPct val="120000"/>
        </a:lnSpc>
        <a:spcBef>
          <a:spcPts val="1501"/>
        </a:spcBef>
        <a:buSzPct val="125000"/>
        <a:buFont typeface="Arial" panose="020B0604020202020204" pitchFamily="34" charset="0"/>
        <a:buChar char="•"/>
        <a:defRPr sz="3602" kern="1200">
          <a:solidFill>
            <a:schemeClr val="tx1"/>
          </a:solidFill>
          <a:latin typeface="+mn-lt"/>
          <a:ea typeface="+mn-ea"/>
          <a:cs typeface="+mn-cs"/>
        </a:defRPr>
      </a:lvl1pPr>
      <a:lvl2pPr marL="1029386" indent="-343129" algn="l" defTabSz="1372514" rtl="0" eaLnBrk="1" latinLnBrk="0" hangingPunct="1">
        <a:lnSpc>
          <a:spcPct val="120000"/>
        </a:lnSpc>
        <a:spcBef>
          <a:spcPts val="751"/>
        </a:spcBef>
        <a:buSzPct val="125000"/>
        <a:buFont typeface="Arial" panose="020B0604020202020204" pitchFamily="34" charset="0"/>
        <a:buChar char="•"/>
        <a:defRPr sz="3002" kern="1200">
          <a:solidFill>
            <a:schemeClr val="tx1"/>
          </a:solidFill>
          <a:latin typeface="+mn-lt"/>
          <a:ea typeface="+mn-ea"/>
          <a:cs typeface="+mn-cs"/>
        </a:defRPr>
      </a:lvl2pPr>
      <a:lvl3pPr marL="1715643" indent="-343129" algn="l" defTabSz="1372514" rtl="0" eaLnBrk="1" latinLnBrk="0" hangingPunct="1">
        <a:lnSpc>
          <a:spcPct val="120000"/>
        </a:lnSpc>
        <a:spcBef>
          <a:spcPts val="751"/>
        </a:spcBef>
        <a:buSzPct val="125000"/>
        <a:buFont typeface="Arial" panose="020B0604020202020204" pitchFamily="34" charset="0"/>
        <a:buChar char="•"/>
        <a:defRPr sz="2702" kern="1200">
          <a:solidFill>
            <a:schemeClr val="tx1"/>
          </a:solidFill>
          <a:latin typeface="+mn-lt"/>
          <a:ea typeface="+mn-ea"/>
          <a:cs typeface="+mn-cs"/>
        </a:defRPr>
      </a:lvl3pPr>
      <a:lvl4pPr marL="2401900" indent="-343129" algn="l" defTabSz="1372514" rtl="0" eaLnBrk="1" latinLnBrk="0" hangingPunct="1">
        <a:lnSpc>
          <a:spcPct val="120000"/>
        </a:lnSpc>
        <a:spcBef>
          <a:spcPts val="751"/>
        </a:spcBef>
        <a:buSzPct val="125000"/>
        <a:buFont typeface="Arial" panose="020B0604020202020204" pitchFamily="34" charset="0"/>
        <a:buChar char="•"/>
        <a:defRPr sz="2402" kern="1200">
          <a:solidFill>
            <a:schemeClr val="tx1"/>
          </a:solidFill>
          <a:latin typeface="+mn-lt"/>
          <a:ea typeface="+mn-ea"/>
          <a:cs typeface="+mn-cs"/>
        </a:defRPr>
      </a:lvl4pPr>
      <a:lvl5pPr marL="3088157" indent="-343129" algn="l" defTabSz="1372514" rtl="0" eaLnBrk="1" latinLnBrk="0" hangingPunct="1">
        <a:lnSpc>
          <a:spcPct val="120000"/>
        </a:lnSpc>
        <a:spcBef>
          <a:spcPts val="751"/>
        </a:spcBef>
        <a:buSzPct val="125000"/>
        <a:buFont typeface="Arial" panose="020B0604020202020204" pitchFamily="34" charset="0"/>
        <a:buChar char="•"/>
        <a:defRPr sz="2402" kern="1200">
          <a:solidFill>
            <a:schemeClr val="tx1"/>
          </a:solidFill>
          <a:latin typeface="+mn-lt"/>
          <a:ea typeface="+mn-ea"/>
          <a:cs typeface="+mn-cs"/>
        </a:defRPr>
      </a:lvl5pPr>
      <a:lvl6pPr marL="3774415" indent="-343129" algn="l" defTabSz="1372514" rtl="0" eaLnBrk="1" latinLnBrk="0" hangingPunct="1">
        <a:lnSpc>
          <a:spcPct val="120000"/>
        </a:lnSpc>
        <a:spcBef>
          <a:spcPts val="751"/>
        </a:spcBef>
        <a:buSzPct val="125000"/>
        <a:buFont typeface="Arial" panose="020B0604020202020204" pitchFamily="34" charset="0"/>
        <a:buChar char="•"/>
        <a:defRPr sz="2101" kern="1200">
          <a:solidFill>
            <a:schemeClr val="tx1"/>
          </a:solidFill>
          <a:latin typeface="+mn-lt"/>
          <a:ea typeface="+mn-ea"/>
          <a:cs typeface="+mn-cs"/>
        </a:defRPr>
      </a:lvl6pPr>
      <a:lvl7pPr marL="4460672" indent="-343129" algn="l" defTabSz="1372514" rtl="0" eaLnBrk="1" latinLnBrk="0" hangingPunct="1">
        <a:lnSpc>
          <a:spcPct val="120000"/>
        </a:lnSpc>
        <a:spcBef>
          <a:spcPts val="751"/>
        </a:spcBef>
        <a:buSzPct val="125000"/>
        <a:buFont typeface="Arial" panose="020B0604020202020204" pitchFamily="34" charset="0"/>
        <a:buChar char="•"/>
        <a:defRPr sz="2101" kern="1200">
          <a:solidFill>
            <a:schemeClr val="tx1"/>
          </a:solidFill>
          <a:latin typeface="+mn-lt"/>
          <a:ea typeface="+mn-ea"/>
          <a:cs typeface="+mn-cs"/>
        </a:defRPr>
      </a:lvl7pPr>
      <a:lvl8pPr marL="5146929" indent="-343129" algn="l" defTabSz="1372514" rtl="0" eaLnBrk="1" latinLnBrk="0" hangingPunct="1">
        <a:lnSpc>
          <a:spcPct val="120000"/>
        </a:lnSpc>
        <a:spcBef>
          <a:spcPts val="751"/>
        </a:spcBef>
        <a:buSzPct val="125000"/>
        <a:buFont typeface="Arial" panose="020B0604020202020204" pitchFamily="34" charset="0"/>
        <a:buChar char="•"/>
        <a:defRPr sz="2101" kern="1200">
          <a:solidFill>
            <a:schemeClr val="tx1"/>
          </a:solidFill>
          <a:latin typeface="+mn-lt"/>
          <a:ea typeface="+mn-ea"/>
          <a:cs typeface="+mn-cs"/>
        </a:defRPr>
      </a:lvl8pPr>
      <a:lvl9pPr marL="5833186" indent="-343129" algn="l" defTabSz="1372514" rtl="0" eaLnBrk="1" latinLnBrk="0" hangingPunct="1">
        <a:lnSpc>
          <a:spcPct val="120000"/>
        </a:lnSpc>
        <a:spcBef>
          <a:spcPts val="751"/>
        </a:spcBef>
        <a:buSzPct val="125000"/>
        <a:buFont typeface="Arial" panose="020B0604020202020204" pitchFamily="34" charset="0"/>
        <a:buChar char="•"/>
        <a:defRPr sz="2101" kern="1200">
          <a:solidFill>
            <a:schemeClr val="tx1"/>
          </a:solidFill>
          <a:latin typeface="+mn-lt"/>
          <a:ea typeface="+mn-ea"/>
          <a:cs typeface="+mn-cs"/>
        </a:defRPr>
      </a:lvl9pPr>
    </p:bodyStyle>
    <p:otherStyle>
      <a:defPPr>
        <a:defRPr lang="en-US"/>
      </a:defPPr>
      <a:lvl1pPr marL="0" algn="l" defTabSz="1372514" rtl="0" eaLnBrk="1" latinLnBrk="0" hangingPunct="1">
        <a:defRPr sz="2702" kern="1200">
          <a:solidFill>
            <a:schemeClr val="tx1"/>
          </a:solidFill>
          <a:latin typeface="+mn-lt"/>
          <a:ea typeface="+mn-ea"/>
          <a:cs typeface="+mn-cs"/>
        </a:defRPr>
      </a:lvl1pPr>
      <a:lvl2pPr marL="686257" algn="l" defTabSz="1372514" rtl="0" eaLnBrk="1" latinLnBrk="0" hangingPunct="1">
        <a:defRPr sz="2702" kern="1200">
          <a:solidFill>
            <a:schemeClr val="tx1"/>
          </a:solidFill>
          <a:latin typeface="+mn-lt"/>
          <a:ea typeface="+mn-ea"/>
          <a:cs typeface="+mn-cs"/>
        </a:defRPr>
      </a:lvl2pPr>
      <a:lvl3pPr marL="1372514" algn="l" defTabSz="1372514" rtl="0" eaLnBrk="1" latinLnBrk="0" hangingPunct="1">
        <a:defRPr sz="2702" kern="1200">
          <a:solidFill>
            <a:schemeClr val="tx1"/>
          </a:solidFill>
          <a:latin typeface="+mn-lt"/>
          <a:ea typeface="+mn-ea"/>
          <a:cs typeface="+mn-cs"/>
        </a:defRPr>
      </a:lvl3pPr>
      <a:lvl4pPr marL="2058772" algn="l" defTabSz="1372514" rtl="0" eaLnBrk="1" latinLnBrk="0" hangingPunct="1">
        <a:defRPr sz="2702" kern="1200">
          <a:solidFill>
            <a:schemeClr val="tx1"/>
          </a:solidFill>
          <a:latin typeface="+mn-lt"/>
          <a:ea typeface="+mn-ea"/>
          <a:cs typeface="+mn-cs"/>
        </a:defRPr>
      </a:lvl4pPr>
      <a:lvl5pPr marL="2745029" algn="l" defTabSz="1372514" rtl="0" eaLnBrk="1" latinLnBrk="0" hangingPunct="1">
        <a:defRPr sz="2702" kern="1200">
          <a:solidFill>
            <a:schemeClr val="tx1"/>
          </a:solidFill>
          <a:latin typeface="+mn-lt"/>
          <a:ea typeface="+mn-ea"/>
          <a:cs typeface="+mn-cs"/>
        </a:defRPr>
      </a:lvl5pPr>
      <a:lvl6pPr marL="3431286" algn="l" defTabSz="1372514" rtl="0" eaLnBrk="1" latinLnBrk="0" hangingPunct="1">
        <a:defRPr sz="2702" kern="1200">
          <a:solidFill>
            <a:schemeClr val="tx1"/>
          </a:solidFill>
          <a:latin typeface="+mn-lt"/>
          <a:ea typeface="+mn-ea"/>
          <a:cs typeface="+mn-cs"/>
        </a:defRPr>
      </a:lvl6pPr>
      <a:lvl7pPr marL="4117543" algn="l" defTabSz="1372514" rtl="0" eaLnBrk="1" latinLnBrk="0" hangingPunct="1">
        <a:defRPr sz="2702" kern="1200">
          <a:solidFill>
            <a:schemeClr val="tx1"/>
          </a:solidFill>
          <a:latin typeface="+mn-lt"/>
          <a:ea typeface="+mn-ea"/>
          <a:cs typeface="+mn-cs"/>
        </a:defRPr>
      </a:lvl7pPr>
      <a:lvl8pPr marL="4803800" algn="l" defTabSz="1372514" rtl="0" eaLnBrk="1" latinLnBrk="0" hangingPunct="1">
        <a:defRPr sz="2702" kern="1200">
          <a:solidFill>
            <a:schemeClr val="tx1"/>
          </a:solidFill>
          <a:latin typeface="+mn-lt"/>
          <a:ea typeface="+mn-ea"/>
          <a:cs typeface="+mn-cs"/>
        </a:defRPr>
      </a:lvl8pPr>
      <a:lvl9pPr marL="5490058" algn="l" defTabSz="1372514" rtl="0" eaLnBrk="1" latinLnBrk="0" hangingPunct="1">
        <a:defRPr sz="27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nc-nd/3.0/" TargetMode="External"/><Relationship Id="rId2" Type="http://schemas.openxmlformats.org/officeDocument/2006/relationships/hyperlink" Target="https://doi.org/10.3390/economies%2010050102"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78750" y="425450"/>
            <a:ext cx="2286000" cy="1011815"/>
          </a:xfrm>
          <a:prstGeom prst="rect">
            <a:avLst/>
          </a:prstGeom>
        </p:spPr>
        <p:txBody>
          <a:bodyPr vert="horz" wrap="square" lIns="0" tIns="176530" rIns="0" bIns="0" rtlCol="0">
            <a:spAutoFit/>
          </a:bodyPr>
          <a:lstStyle/>
          <a:p>
            <a:pPr marL="12700" marR="5080">
              <a:lnSpc>
                <a:spcPts val="6450"/>
              </a:lnSpc>
              <a:spcBef>
                <a:spcPts val="1390"/>
              </a:spcBef>
            </a:pPr>
            <a:r>
              <a:rPr lang="en-US" sz="6450" dirty="0">
                <a:solidFill>
                  <a:schemeClr val="bg1"/>
                </a:solidFill>
                <a:latin typeface="Georgia"/>
                <a:cs typeface="Georgia"/>
              </a:rPr>
              <a:t>B.T.P</a:t>
            </a:r>
            <a:endParaRPr sz="6450" dirty="0">
              <a:solidFill>
                <a:schemeClr val="bg1"/>
              </a:solidFill>
              <a:latin typeface="Georgia"/>
              <a:cs typeface="Georgia"/>
            </a:endParaRPr>
          </a:p>
        </p:txBody>
      </p:sp>
      <p:sp>
        <p:nvSpPr>
          <p:cNvPr id="6" name="object 2">
            <a:extLst>
              <a:ext uri="{FF2B5EF4-FFF2-40B4-BE49-F238E27FC236}">
                <a16:creationId xmlns:a16="http://schemas.microsoft.com/office/drawing/2014/main" id="{ECC83EE6-25AE-5CBC-1B3A-F527D3332ED4}"/>
              </a:ext>
            </a:extLst>
          </p:cNvPr>
          <p:cNvSpPr txBox="1"/>
          <p:nvPr/>
        </p:nvSpPr>
        <p:spPr>
          <a:xfrm>
            <a:off x="2139950" y="1644650"/>
            <a:ext cx="13016230" cy="1978427"/>
          </a:xfrm>
          <a:prstGeom prst="rect">
            <a:avLst/>
          </a:prstGeom>
        </p:spPr>
        <p:txBody>
          <a:bodyPr vert="horz" wrap="square" lIns="0" tIns="176530" rIns="0" bIns="0" rtlCol="0">
            <a:spAutoFit/>
          </a:bodyPr>
          <a:lstStyle/>
          <a:p>
            <a:pPr marL="12700" marR="5080" algn="ctr">
              <a:lnSpc>
                <a:spcPts val="6450"/>
              </a:lnSpc>
              <a:spcBef>
                <a:spcPts val="1390"/>
              </a:spcBef>
            </a:pPr>
            <a:r>
              <a:rPr lang="en-US" sz="5400" b="1" dirty="0">
                <a:solidFill>
                  <a:schemeClr val="bg1"/>
                </a:solidFill>
                <a:latin typeface="Georgia"/>
                <a:cs typeface="Georgia"/>
              </a:rPr>
              <a:t>Topic :-</a:t>
            </a:r>
            <a:r>
              <a:rPr lang="en-US" sz="5400" b="1" dirty="0">
                <a:solidFill>
                  <a:schemeClr val="bg1"/>
                </a:solidFill>
                <a:latin typeface="Times New Roman" panose="02020603050405020304" pitchFamily="18" charset="0"/>
                <a:cs typeface="Times New Roman" panose="02020603050405020304" pitchFamily="18" charset="0"/>
              </a:rPr>
              <a:t>Stock Price Prediction(Nifty50)</a:t>
            </a:r>
            <a:endParaRPr lang="en-US" sz="5400" b="1" dirty="0">
              <a:solidFill>
                <a:schemeClr val="bg1"/>
              </a:solidFill>
              <a:latin typeface="Georgia"/>
              <a:cs typeface="Georgia"/>
            </a:endParaRPr>
          </a:p>
          <a:p>
            <a:pPr marL="12700" marR="5080" algn="ctr">
              <a:lnSpc>
                <a:spcPts val="6450"/>
              </a:lnSpc>
              <a:spcBef>
                <a:spcPts val="1390"/>
              </a:spcBef>
            </a:pPr>
            <a:r>
              <a:rPr lang="en-US" sz="5400" b="1" dirty="0">
                <a:solidFill>
                  <a:schemeClr val="bg1"/>
                </a:solidFill>
                <a:effectLst/>
                <a:latin typeface="Times New Roman" panose="02020603050405020304" pitchFamily="18" charset="0"/>
                <a:ea typeface="Times New Roman" panose="02020603050405020304" pitchFamily="18" charset="0"/>
              </a:rPr>
              <a:t>Time Series Forecasting Modelling</a:t>
            </a:r>
            <a:endParaRPr sz="5400" b="1" dirty="0">
              <a:solidFill>
                <a:schemeClr val="bg1"/>
              </a:solidFill>
              <a:latin typeface="Georgia"/>
              <a:cs typeface="Georgia"/>
            </a:endParaRPr>
          </a:p>
        </p:txBody>
      </p:sp>
      <p:sp>
        <p:nvSpPr>
          <p:cNvPr id="7" name="object 2">
            <a:extLst>
              <a:ext uri="{FF2B5EF4-FFF2-40B4-BE49-F238E27FC236}">
                <a16:creationId xmlns:a16="http://schemas.microsoft.com/office/drawing/2014/main" id="{20E534BD-B7B3-36B4-224C-0C7922E30F20}"/>
              </a:ext>
            </a:extLst>
          </p:cNvPr>
          <p:cNvSpPr txBox="1"/>
          <p:nvPr/>
        </p:nvSpPr>
        <p:spPr>
          <a:xfrm>
            <a:off x="2139950" y="3800517"/>
            <a:ext cx="8305800" cy="4927054"/>
          </a:xfrm>
          <a:prstGeom prst="rect">
            <a:avLst/>
          </a:prstGeom>
        </p:spPr>
        <p:txBody>
          <a:bodyPr vert="horz" wrap="square" lIns="0" tIns="176530" rIns="0" bIns="0" rtlCol="0">
            <a:spAutoFit/>
          </a:bodyPr>
          <a:lstStyle/>
          <a:p>
            <a:pPr marL="12700" marR="5080">
              <a:lnSpc>
                <a:spcPts val="6450"/>
              </a:lnSpc>
              <a:spcBef>
                <a:spcPts val="1390"/>
              </a:spcBef>
            </a:pPr>
            <a:r>
              <a:rPr lang="en-US" sz="2800" b="1" dirty="0">
                <a:solidFill>
                  <a:schemeClr val="bg1"/>
                </a:solidFill>
                <a:latin typeface="Times New Roman" panose="02020603050405020304" pitchFamily="18" charset="0"/>
                <a:cs typeface="Times New Roman" panose="02020603050405020304" pitchFamily="18" charset="0"/>
              </a:rPr>
              <a:t>PRESENTED BY: </a:t>
            </a:r>
            <a:r>
              <a:rPr lang="en-US" sz="2800" b="1" u="sng" dirty="0">
                <a:latin typeface="Times New Roman" panose="02020603050405020304" pitchFamily="18" charset="0"/>
                <a:cs typeface="Times New Roman" panose="02020603050405020304" pitchFamily="18" charset="0"/>
              </a:rPr>
              <a:t>Group14</a:t>
            </a:r>
          </a:p>
          <a:p>
            <a:pPr marL="12700" marR="5080">
              <a:lnSpc>
                <a:spcPts val="6450"/>
              </a:lnSpc>
              <a:spcBef>
                <a:spcPts val="1390"/>
              </a:spcBef>
            </a:pPr>
            <a:r>
              <a:rPr lang="en-US" sz="2800" b="1" dirty="0">
                <a:solidFill>
                  <a:schemeClr val="bg1"/>
                </a:solidFill>
                <a:latin typeface="Times New Roman" panose="02020603050405020304" pitchFamily="18" charset="0"/>
                <a:cs typeface="Times New Roman" panose="02020603050405020304" pitchFamily="18" charset="0"/>
              </a:rPr>
              <a:t>ALAVYA SINGH (CSJMA20001390136)</a:t>
            </a:r>
          </a:p>
          <a:p>
            <a:pPr marL="12700" marR="5080">
              <a:lnSpc>
                <a:spcPts val="6450"/>
              </a:lnSpc>
              <a:spcBef>
                <a:spcPts val="1390"/>
              </a:spcBef>
            </a:pPr>
            <a:r>
              <a:rPr lang="en-US" sz="2800" b="1" dirty="0">
                <a:solidFill>
                  <a:schemeClr val="bg1"/>
                </a:solidFill>
                <a:latin typeface="Times New Roman" panose="02020603050405020304" pitchFamily="18" charset="0"/>
                <a:cs typeface="Times New Roman" panose="02020603050405020304" pitchFamily="18" charset="0"/>
              </a:rPr>
              <a:t>SEJAL YADAV (CSJMA20001390180)</a:t>
            </a:r>
          </a:p>
          <a:p>
            <a:pPr marL="12700" marR="5080">
              <a:lnSpc>
                <a:spcPts val="6450"/>
              </a:lnSpc>
              <a:spcBef>
                <a:spcPts val="1390"/>
              </a:spcBef>
            </a:pPr>
            <a:r>
              <a:rPr lang="en-US" sz="2800" b="1" dirty="0">
                <a:solidFill>
                  <a:schemeClr val="bg1"/>
                </a:solidFill>
                <a:latin typeface="Times New Roman" panose="02020603050405020304" pitchFamily="18" charset="0"/>
                <a:cs typeface="Times New Roman" panose="02020603050405020304" pitchFamily="18" charset="0"/>
              </a:rPr>
              <a:t>SUYASH PANDEY (CSJMA20001390190)</a:t>
            </a:r>
          </a:p>
          <a:p>
            <a:pPr marL="12700" marR="5080">
              <a:lnSpc>
                <a:spcPts val="6450"/>
              </a:lnSpc>
              <a:spcBef>
                <a:spcPts val="1390"/>
              </a:spcBef>
            </a:pPr>
            <a:endParaRPr lang="en-US" sz="2400" dirty="0">
              <a:solidFill>
                <a:schemeClr val="bg1"/>
              </a:solidFill>
              <a:latin typeface="Georgia"/>
              <a:cs typeface="Georgia"/>
            </a:endParaRPr>
          </a:p>
        </p:txBody>
      </p:sp>
      <p:sp>
        <p:nvSpPr>
          <p:cNvPr id="8" name="object 2">
            <a:extLst>
              <a:ext uri="{FF2B5EF4-FFF2-40B4-BE49-F238E27FC236}">
                <a16:creationId xmlns:a16="http://schemas.microsoft.com/office/drawing/2014/main" id="{0DFCF3E0-C96E-5D2C-C0CD-9843571ACCA6}"/>
              </a:ext>
            </a:extLst>
          </p:cNvPr>
          <p:cNvSpPr txBox="1"/>
          <p:nvPr/>
        </p:nvSpPr>
        <p:spPr>
          <a:xfrm>
            <a:off x="10598150" y="3809229"/>
            <a:ext cx="6324600" cy="2900859"/>
          </a:xfrm>
          <a:prstGeom prst="rect">
            <a:avLst/>
          </a:prstGeom>
        </p:spPr>
        <p:txBody>
          <a:bodyPr vert="horz" wrap="square" lIns="0" tIns="176530" rIns="0" bIns="0" rtlCol="0">
            <a:spAutoFit/>
          </a:bodyPr>
          <a:lstStyle/>
          <a:p>
            <a:pPr marL="12700" marR="5080">
              <a:lnSpc>
                <a:spcPts val="6450"/>
              </a:lnSpc>
              <a:spcBef>
                <a:spcPts val="1390"/>
              </a:spcBef>
            </a:pPr>
            <a:r>
              <a:rPr lang="en-US" sz="2800" b="1" dirty="0">
                <a:solidFill>
                  <a:schemeClr val="bg1"/>
                </a:solidFill>
                <a:latin typeface="Georgia"/>
                <a:cs typeface="Georgia"/>
              </a:rPr>
              <a:t>MENTOR:</a:t>
            </a:r>
          </a:p>
          <a:p>
            <a:pPr marL="12700" marR="5080">
              <a:lnSpc>
                <a:spcPts val="6450"/>
              </a:lnSpc>
              <a:spcBef>
                <a:spcPts val="1390"/>
              </a:spcBef>
            </a:pPr>
            <a:r>
              <a:rPr lang="en-US" sz="2800" b="1" dirty="0">
                <a:solidFill>
                  <a:schemeClr val="bg1"/>
                </a:solidFill>
                <a:latin typeface="Georgia"/>
                <a:cs typeface="Georgia"/>
              </a:rPr>
              <a:t>Er. PRATEEK SRIVASTAVA SIR</a:t>
            </a:r>
          </a:p>
          <a:p>
            <a:pPr marL="12700" marR="5080">
              <a:lnSpc>
                <a:spcPts val="6450"/>
              </a:lnSpc>
              <a:spcBef>
                <a:spcPts val="1390"/>
              </a:spcBef>
            </a:pPr>
            <a:r>
              <a:rPr lang="en-US" sz="2800" b="1" dirty="0">
                <a:solidFill>
                  <a:schemeClr val="bg1"/>
                </a:solidFill>
                <a:latin typeface="Georgia"/>
                <a:cs typeface="Georgia"/>
              </a:rPr>
              <a:t>ASSISTANT PROFESSOR</a:t>
            </a:r>
            <a:endParaRPr sz="2800" b="1" dirty="0">
              <a:solidFill>
                <a:schemeClr val="bg1"/>
              </a:solidFill>
              <a:latin typeface="Georgia"/>
              <a:cs typeface="Georgia"/>
            </a:endParaRPr>
          </a:p>
        </p:txBody>
      </p:sp>
    </p:spTree>
    <p:extLst>
      <p:ext uri="{BB962C8B-B14F-4D97-AF65-F5344CB8AC3E}">
        <p14:creationId xmlns:p14="http://schemas.microsoft.com/office/powerpoint/2010/main" val="87402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6101AE3-1069-C574-3C41-BF930775DFF6}"/>
              </a:ext>
            </a:extLst>
          </p:cNvPr>
          <p:cNvGraphicFramePr>
            <a:graphicFrameLocks noGrp="1"/>
          </p:cNvGraphicFramePr>
          <p:nvPr>
            <p:extLst>
              <p:ext uri="{D42A27DB-BD31-4B8C-83A1-F6EECF244321}">
                <p14:modId xmlns:p14="http://schemas.microsoft.com/office/powerpoint/2010/main" val="835386847"/>
              </p:ext>
            </p:extLst>
          </p:nvPr>
        </p:nvGraphicFramePr>
        <p:xfrm>
          <a:off x="1987551" y="201168"/>
          <a:ext cx="14478000" cy="9897364"/>
        </p:xfrm>
        <a:graphic>
          <a:graphicData uri="http://schemas.openxmlformats.org/drawingml/2006/table">
            <a:tbl>
              <a:tblPr firstRow="1" firstCol="1" lastRow="1" lastCol="1" bandRow="1" bandCol="1">
                <a:tableStyleId>{5C22544A-7EE6-4342-B048-85BDC9FD1C3A}</a:tableStyleId>
              </a:tblPr>
              <a:tblGrid>
                <a:gridCol w="1066799">
                  <a:extLst>
                    <a:ext uri="{9D8B030D-6E8A-4147-A177-3AD203B41FA5}">
                      <a16:colId xmlns:a16="http://schemas.microsoft.com/office/drawing/2014/main" val="2007402416"/>
                    </a:ext>
                  </a:extLst>
                </a:gridCol>
                <a:gridCol w="2057400">
                  <a:extLst>
                    <a:ext uri="{9D8B030D-6E8A-4147-A177-3AD203B41FA5}">
                      <a16:colId xmlns:a16="http://schemas.microsoft.com/office/drawing/2014/main" val="3019029836"/>
                    </a:ext>
                  </a:extLst>
                </a:gridCol>
                <a:gridCol w="4875214">
                  <a:extLst>
                    <a:ext uri="{9D8B030D-6E8A-4147-A177-3AD203B41FA5}">
                      <a16:colId xmlns:a16="http://schemas.microsoft.com/office/drawing/2014/main" val="203048415"/>
                    </a:ext>
                  </a:extLst>
                </a:gridCol>
                <a:gridCol w="2534706">
                  <a:extLst>
                    <a:ext uri="{9D8B030D-6E8A-4147-A177-3AD203B41FA5}">
                      <a16:colId xmlns:a16="http://schemas.microsoft.com/office/drawing/2014/main" val="2903134819"/>
                    </a:ext>
                  </a:extLst>
                </a:gridCol>
                <a:gridCol w="3943881">
                  <a:extLst>
                    <a:ext uri="{9D8B030D-6E8A-4147-A177-3AD203B41FA5}">
                      <a16:colId xmlns:a16="http://schemas.microsoft.com/office/drawing/2014/main" val="1970458519"/>
                    </a:ext>
                  </a:extLst>
                </a:gridCol>
              </a:tblGrid>
              <a:tr h="1828566">
                <a:tc>
                  <a:txBody>
                    <a:bodyPr/>
                    <a:lstStyle/>
                    <a:p>
                      <a:pPr marL="69850" marR="0">
                        <a:spcBef>
                          <a:spcPts val="415"/>
                        </a:spcBef>
                        <a:spcAft>
                          <a:spcPts val="0"/>
                        </a:spcAft>
                      </a:pPr>
                      <a:r>
                        <a:rPr lang="en-US" sz="2400" b="1" u="sng" dirty="0">
                          <a:solidFill>
                            <a:schemeClr val="bg1"/>
                          </a:solidFill>
                          <a:effectLst/>
                          <a:hlinkClick r:id="rId2">
                            <a:extLst>
                              <a:ext uri="{A12FA001-AC4F-418D-AE19-62706E023703}">
                                <ahyp:hlinkClr xmlns:ahyp="http://schemas.microsoft.com/office/drawing/2018/hyperlinkcolor" val="tx"/>
                              </a:ext>
                            </a:extLst>
                          </a:hlinkClick>
                        </a:rPr>
                        <a:t>5</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132715">
                        <a:lnSpc>
                          <a:spcPct val="131000"/>
                        </a:lnSpc>
                        <a:spcBef>
                          <a:spcPts val="415"/>
                        </a:spcBef>
                        <a:spcAft>
                          <a:spcPts val="0"/>
                        </a:spcAft>
                      </a:pPr>
                      <a:r>
                        <a:rPr lang="en-US" sz="2400" b="1" spc="-5" dirty="0">
                          <a:solidFill>
                            <a:schemeClr val="bg1"/>
                          </a:solidFill>
                          <a:effectLst/>
                        </a:rPr>
                        <a:t>Nifty 50</a:t>
                      </a:r>
                      <a:r>
                        <a:rPr lang="en-US" sz="2400" b="1" spc="-285" dirty="0">
                          <a:solidFill>
                            <a:schemeClr val="bg1"/>
                          </a:solidFill>
                          <a:effectLst/>
                        </a:rPr>
                        <a:t> </a:t>
                      </a:r>
                      <a:r>
                        <a:rPr lang="en-US" sz="2400" b="1" dirty="0">
                          <a:solidFill>
                            <a:schemeClr val="bg1"/>
                          </a:solidFill>
                          <a:effectLst/>
                        </a:rPr>
                        <a:t>Index</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tabLst>
                          <a:tab pos="1463040" algn="l"/>
                        </a:tabLs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2400" b="1" dirty="0">
                          <a:solidFill>
                            <a:schemeClr val="bg1"/>
                          </a:solidFill>
                          <a:effectLst/>
                        </a:rPr>
                        <a:t> </a:t>
                      </a:r>
                    </a:p>
                    <a:p>
                      <a:pPr marL="0" marR="0">
                        <a:spcBef>
                          <a:spcPts val="20"/>
                        </a:spcBef>
                        <a:spcAft>
                          <a:spcPts val="0"/>
                        </a:spcAft>
                      </a:pPr>
                      <a:r>
                        <a:rPr lang="en-US" sz="2400" b="1" dirty="0">
                          <a:solidFill>
                            <a:schemeClr val="bg1"/>
                          </a:solidFill>
                          <a:effectLst/>
                        </a:rPr>
                        <a:t> </a:t>
                      </a:r>
                    </a:p>
                    <a:p>
                      <a:pPr marL="66675" marR="70485">
                        <a:lnSpc>
                          <a:spcPct val="166000"/>
                        </a:lnSpc>
                        <a:spcBef>
                          <a:spcPts val="5"/>
                        </a:spcBef>
                        <a:spcAft>
                          <a:spcPts val="0"/>
                        </a:spcAft>
                      </a:pPr>
                      <a:r>
                        <a:rPr lang="en-US" sz="2400" b="1" spc="-5" dirty="0">
                          <a:solidFill>
                            <a:schemeClr val="bg1"/>
                          </a:solidFill>
                          <a:effectLst/>
                        </a:rPr>
                        <a:t>LSTM:0.012</a:t>
                      </a:r>
                      <a:endParaRPr lang="en-US" sz="2400" b="1" dirty="0">
                        <a:solidFill>
                          <a:schemeClr val="bg1"/>
                        </a:solidFill>
                        <a:effectLst/>
                      </a:endParaRPr>
                    </a:p>
                    <a:p>
                      <a:pPr marL="66675" marR="70485">
                        <a:lnSpc>
                          <a:spcPct val="166000"/>
                        </a:lnSpc>
                        <a:spcBef>
                          <a:spcPts val="5"/>
                        </a:spcBef>
                        <a:spcAft>
                          <a:spcPts val="0"/>
                        </a:spcAft>
                      </a:pPr>
                      <a:r>
                        <a:rPr lang="en-US" sz="2400" b="1" spc="-135" dirty="0">
                          <a:solidFill>
                            <a:schemeClr val="bg1"/>
                          </a:solidFill>
                          <a:effectLst/>
                        </a:rPr>
                        <a:t> </a:t>
                      </a:r>
                      <a:r>
                        <a:rPr lang="en-US" sz="2400" b="1" dirty="0">
                          <a:solidFill>
                            <a:schemeClr val="bg1"/>
                          </a:solidFill>
                          <a:effectLst/>
                        </a:rPr>
                        <a:t>RNN:0.002</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112395">
                        <a:lnSpc>
                          <a:spcPct val="97000"/>
                        </a:lnSpc>
                        <a:spcBef>
                          <a:spcPts val="25"/>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32323999"/>
                  </a:ext>
                </a:extLst>
              </a:tr>
              <a:tr h="1578833">
                <a:tc>
                  <a:txBody>
                    <a:bodyPr/>
                    <a:lstStyle/>
                    <a:p>
                      <a:pPr marL="69850" marR="0">
                        <a:spcBef>
                          <a:spcPts val="415"/>
                        </a:spcBef>
                        <a:spcAft>
                          <a:spcPts val="0"/>
                        </a:spcAft>
                      </a:pPr>
                      <a:r>
                        <a:rPr lang="en-US" sz="2400" b="1" u="sng" dirty="0">
                          <a:solidFill>
                            <a:schemeClr val="bg1"/>
                          </a:solidFill>
                          <a:effectLst/>
                          <a:uFill>
                            <a:solidFill>
                              <a:srgbClr val="0000FF"/>
                            </a:solidFill>
                          </a:uFill>
                        </a:rPr>
                        <a:t>6</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415"/>
                        </a:spcBef>
                        <a:spcAft>
                          <a:spcPts val="0"/>
                        </a:spcAft>
                      </a:pPr>
                      <a:r>
                        <a:rPr lang="en-US" sz="2400" b="1" dirty="0">
                          <a:solidFill>
                            <a:schemeClr val="bg1"/>
                          </a:solidFill>
                          <a:effectLst/>
                        </a:rPr>
                        <a:t>Nifty50</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pPr>
                      <a:r>
                        <a:rPr lang="en-US" sz="2400" b="1" dirty="0">
                          <a:solidFill>
                            <a:schemeClr val="bg1"/>
                          </a:solidFill>
                          <a:effectLst/>
                        </a:rPr>
                        <a: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0485">
                        <a:lnSpc>
                          <a:spcPct val="96000"/>
                        </a:lnSpc>
                        <a:spcBef>
                          <a:spcPts val="465"/>
                        </a:spcBef>
                        <a:spcAft>
                          <a:spcPts val="0"/>
                        </a:spcAft>
                      </a:pPr>
                      <a:r>
                        <a:rPr lang="en-US" sz="2400" b="1" spc="-5" dirty="0">
                          <a:solidFill>
                            <a:schemeClr val="bg1"/>
                          </a:solidFill>
                          <a:effectLst/>
                        </a:rPr>
                        <a:t>LSTM:0.001</a:t>
                      </a:r>
                      <a:r>
                        <a:rPr lang="en-US" sz="2400" b="1" spc="-135" dirty="0">
                          <a:solidFill>
                            <a:schemeClr val="bg1"/>
                          </a:solidFill>
                          <a:effectLst/>
                        </a:rPr>
                        <a:t> </a:t>
                      </a:r>
                      <a:r>
                        <a:rPr lang="en-US" sz="2400" b="1" dirty="0">
                          <a:solidFill>
                            <a:schemeClr val="bg1"/>
                          </a:solidFill>
                          <a:effectLst/>
                        </a:rPr>
                        <a:t>2</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71120">
                        <a:spcBef>
                          <a:spcPts val="430"/>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7720051"/>
                  </a:ext>
                </a:extLst>
              </a:tr>
              <a:tr h="1578833">
                <a:tc>
                  <a:txBody>
                    <a:bodyPr/>
                    <a:lstStyle/>
                    <a:p>
                      <a:pPr marL="69850" marR="0">
                        <a:spcBef>
                          <a:spcPts val="415"/>
                        </a:spcBef>
                        <a:spcAft>
                          <a:spcPts val="0"/>
                        </a:spcAft>
                      </a:pPr>
                      <a:r>
                        <a:rPr lang="en-US" sz="2400" b="1" u="sng" dirty="0">
                          <a:solidFill>
                            <a:schemeClr val="bg1"/>
                          </a:solidFill>
                          <a:effectLst/>
                          <a:uFill>
                            <a:solidFill>
                              <a:srgbClr val="0000FF"/>
                            </a:solidFill>
                          </a:uFill>
                        </a:rPr>
                        <a:t>7</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132715">
                        <a:lnSpc>
                          <a:spcPct val="131000"/>
                        </a:lnSpc>
                        <a:spcBef>
                          <a:spcPts val="415"/>
                        </a:spcBef>
                        <a:spcAft>
                          <a:spcPts val="0"/>
                        </a:spcAft>
                      </a:pPr>
                      <a:r>
                        <a:rPr lang="en-US" sz="2400" b="1" spc="-5" dirty="0">
                          <a:solidFill>
                            <a:schemeClr val="bg1"/>
                          </a:solidFill>
                          <a:effectLst/>
                        </a:rPr>
                        <a:t>Nifty 50</a:t>
                      </a:r>
                      <a:r>
                        <a:rPr lang="en-US" sz="2400" b="1" spc="-285" dirty="0">
                          <a:solidFill>
                            <a:schemeClr val="bg1"/>
                          </a:solidFill>
                          <a:effectLst/>
                        </a:rPr>
                        <a:t> </a:t>
                      </a:r>
                      <a:r>
                        <a:rPr lang="en-US" sz="2400" b="1" dirty="0">
                          <a:solidFill>
                            <a:schemeClr val="bg1"/>
                          </a:solidFill>
                          <a:effectLst/>
                        </a:rPr>
                        <a:t>Index</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pPr>
                      <a:r>
                        <a:rPr lang="en-US" sz="2400" b="1" dirty="0">
                          <a:solidFill>
                            <a:schemeClr val="bg1"/>
                          </a:solidFill>
                          <a:effectLst/>
                        </a:rPr>
                        <a: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0485">
                        <a:lnSpc>
                          <a:spcPct val="96000"/>
                        </a:lnSpc>
                        <a:spcBef>
                          <a:spcPts val="440"/>
                        </a:spcBef>
                        <a:spcAft>
                          <a:spcPts val="0"/>
                        </a:spcAft>
                      </a:pPr>
                      <a:r>
                        <a:rPr lang="en-US" sz="2400" b="1" spc="-5" dirty="0">
                          <a:solidFill>
                            <a:schemeClr val="bg1"/>
                          </a:solidFill>
                          <a:effectLst/>
                        </a:rPr>
                        <a:t>LSTM:0.010</a:t>
                      </a:r>
                      <a:r>
                        <a:rPr lang="en-US" sz="2400" b="1" spc="-135" dirty="0">
                          <a:solidFill>
                            <a:schemeClr val="bg1"/>
                          </a:solidFill>
                          <a:effectLst/>
                        </a:rPr>
                        <a:t> </a:t>
                      </a:r>
                      <a:r>
                        <a:rPr lang="en-US" sz="2400" b="1" dirty="0">
                          <a:solidFill>
                            <a:schemeClr val="bg1"/>
                          </a:solidFill>
                          <a:effectLst/>
                        </a:rPr>
                        <a:t>2</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69850">
                        <a:spcBef>
                          <a:spcPts val="430"/>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22869890"/>
                  </a:ext>
                </a:extLst>
              </a:tr>
              <a:tr h="1578833">
                <a:tc>
                  <a:txBody>
                    <a:bodyPr/>
                    <a:lstStyle/>
                    <a:p>
                      <a:pPr marL="69850" marR="0">
                        <a:spcBef>
                          <a:spcPts val="415"/>
                        </a:spcBef>
                        <a:spcAft>
                          <a:spcPts val="0"/>
                        </a:spcAft>
                      </a:pPr>
                      <a:r>
                        <a:rPr lang="en-US" sz="2400" b="1" u="sng" dirty="0">
                          <a:solidFill>
                            <a:schemeClr val="bg1"/>
                          </a:solidFill>
                          <a:effectLst/>
                          <a:uFill>
                            <a:solidFill>
                              <a:srgbClr val="0000FF"/>
                            </a:solidFill>
                          </a:uFill>
                        </a:rPr>
                        <a:t>8</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132715">
                        <a:lnSpc>
                          <a:spcPct val="131000"/>
                        </a:lnSpc>
                        <a:spcBef>
                          <a:spcPts val="415"/>
                        </a:spcBef>
                        <a:spcAft>
                          <a:spcPts val="0"/>
                        </a:spcAft>
                      </a:pPr>
                      <a:r>
                        <a:rPr lang="en-US" sz="2400" b="1" spc="-5" dirty="0">
                          <a:solidFill>
                            <a:schemeClr val="bg1"/>
                          </a:solidFill>
                          <a:effectLst/>
                        </a:rPr>
                        <a:t>Nifty 50</a:t>
                      </a:r>
                      <a:r>
                        <a:rPr lang="en-US" sz="2400" b="1" spc="-285" dirty="0">
                          <a:solidFill>
                            <a:schemeClr val="bg1"/>
                          </a:solidFill>
                          <a:effectLst/>
                        </a:rPr>
                        <a:t> </a:t>
                      </a:r>
                      <a:r>
                        <a:rPr lang="en-US" sz="2400" b="1" dirty="0">
                          <a:solidFill>
                            <a:schemeClr val="bg1"/>
                          </a:solidFill>
                          <a:effectLst/>
                        </a:rPr>
                        <a:t>Index</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tabLst>
                          <a:tab pos="300990" algn="l"/>
                        </a:tabLs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0485">
                        <a:lnSpc>
                          <a:spcPct val="166000"/>
                        </a:lnSpc>
                        <a:spcBef>
                          <a:spcPts val="420"/>
                        </a:spcBef>
                        <a:spcAft>
                          <a:spcPts val="0"/>
                        </a:spcAft>
                      </a:pPr>
                      <a:r>
                        <a:rPr lang="en-US" sz="2400" b="1" spc="-5" dirty="0">
                          <a:solidFill>
                            <a:schemeClr val="bg1"/>
                          </a:solidFill>
                          <a:effectLst/>
                        </a:rPr>
                        <a:t>LSTM:0.012</a:t>
                      </a:r>
                      <a:r>
                        <a:rPr lang="en-US" sz="2400" b="1" spc="-135" dirty="0">
                          <a:solidFill>
                            <a:schemeClr val="bg1"/>
                          </a:solidFill>
                          <a:effectLst/>
                        </a:rPr>
                        <a:t> </a:t>
                      </a:r>
                      <a:endParaRPr lang="en-US" sz="2400" b="1" dirty="0">
                        <a:solidFill>
                          <a:schemeClr val="bg1"/>
                        </a:solidFill>
                        <a:effectLst/>
                      </a:endParaRPr>
                    </a:p>
                    <a:p>
                      <a:pPr marL="66675" marR="70485">
                        <a:lnSpc>
                          <a:spcPct val="166000"/>
                        </a:lnSpc>
                        <a:spcBef>
                          <a:spcPts val="420"/>
                        </a:spcBef>
                        <a:spcAft>
                          <a:spcPts val="0"/>
                        </a:spcAft>
                      </a:pPr>
                      <a:r>
                        <a:rPr lang="en-US" sz="2400" b="1" dirty="0">
                          <a:solidFill>
                            <a:schemeClr val="bg1"/>
                          </a:solidFill>
                          <a:effectLst/>
                        </a:rPr>
                        <a:t>CNN:</a:t>
                      </a:r>
                      <a:r>
                        <a:rPr lang="en-US" sz="2400" b="1" spc="-35" dirty="0">
                          <a:solidFill>
                            <a:schemeClr val="bg1"/>
                          </a:solidFill>
                          <a:effectLst/>
                        </a:rPr>
                        <a:t> </a:t>
                      </a:r>
                      <a:r>
                        <a:rPr lang="en-US" sz="2400" b="1" dirty="0">
                          <a:solidFill>
                            <a:schemeClr val="bg1"/>
                          </a:solidFill>
                          <a:effectLst/>
                        </a:rPr>
                        <a: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81280">
                        <a:spcBef>
                          <a:spcPts val="430"/>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89662713"/>
                  </a:ext>
                </a:extLst>
              </a:tr>
              <a:tr h="1529184">
                <a:tc>
                  <a:txBody>
                    <a:bodyPr/>
                    <a:lstStyle/>
                    <a:p>
                      <a:pPr marL="69850" marR="0">
                        <a:spcBef>
                          <a:spcPts val="415"/>
                        </a:spcBef>
                        <a:spcAft>
                          <a:spcPts val="0"/>
                        </a:spcAft>
                      </a:pPr>
                      <a:r>
                        <a:rPr lang="en-US" sz="2400" b="1" u="sng" dirty="0">
                          <a:solidFill>
                            <a:schemeClr val="bg1"/>
                          </a:solidFill>
                          <a:effectLst/>
                          <a:uFill>
                            <a:solidFill>
                              <a:srgbClr val="0000FF"/>
                            </a:solidFill>
                          </a:uFill>
                        </a:rPr>
                        <a:t>9</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318135">
                        <a:lnSpc>
                          <a:spcPct val="131000"/>
                        </a:lnSpc>
                        <a:spcBef>
                          <a:spcPts val="415"/>
                        </a:spcBef>
                        <a:spcAft>
                          <a:spcPts val="0"/>
                        </a:spcAft>
                      </a:pPr>
                      <a:r>
                        <a:rPr lang="en-US" sz="2400" b="1" dirty="0">
                          <a:solidFill>
                            <a:schemeClr val="bg1"/>
                          </a:solidFill>
                          <a:effectLst/>
                        </a:rPr>
                        <a:t>Nifty</a:t>
                      </a:r>
                      <a:r>
                        <a:rPr lang="en-US" sz="2400" b="1" spc="-285" dirty="0">
                          <a:solidFill>
                            <a:schemeClr val="bg1"/>
                          </a:solidFill>
                          <a:effectLst/>
                        </a:rPr>
                        <a:t> </a:t>
                      </a:r>
                      <a:r>
                        <a:rPr lang="en-US" sz="2400" b="1" dirty="0">
                          <a:solidFill>
                            <a:schemeClr val="bg1"/>
                          </a:solidFill>
                          <a:effectLst/>
                        </a:rPr>
                        <a:t>IT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tabLst>
                          <a:tab pos="1490345" algn="l"/>
                        </a:tabLs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0485">
                        <a:lnSpc>
                          <a:spcPct val="170000"/>
                        </a:lnSpc>
                        <a:spcBef>
                          <a:spcPts val="420"/>
                        </a:spcBef>
                        <a:spcAft>
                          <a:spcPts val="0"/>
                        </a:spcAft>
                      </a:pPr>
                      <a:r>
                        <a:rPr lang="en-US" sz="2400" b="1" spc="-5" dirty="0">
                          <a:solidFill>
                            <a:schemeClr val="bg1"/>
                          </a:solidFill>
                          <a:effectLst/>
                        </a:rPr>
                        <a:t>LSTM:0.031</a:t>
                      </a:r>
                      <a:endParaRPr lang="en-US" sz="2400" b="1" dirty="0">
                        <a:solidFill>
                          <a:schemeClr val="bg1"/>
                        </a:solidFill>
                        <a:effectLst/>
                      </a:endParaRPr>
                    </a:p>
                    <a:p>
                      <a:pPr marL="66675" marR="70485">
                        <a:lnSpc>
                          <a:spcPct val="170000"/>
                        </a:lnSpc>
                        <a:spcBef>
                          <a:spcPts val="420"/>
                        </a:spcBef>
                        <a:spcAft>
                          <a:spcPts val="0"/>
                        </a:spcAft>
                      </a:pPr>
                      <a:r>
                        <a:rPr lang="en-US" sz="2400" b="1" spc="-135" dirty="0">
                          <a:solidFill>
                            <a:schemeClr val="bg1"/>
                          </a:solidFill>
                          <a:effectLst/>
                        </a:rPr>
                        <a:t> </a:t>
                      </a:r>
                      <a:r>
                        <a:rPr lang="en-US" sz="2400" b="1" dirty="0">
                          <a:solidFill>
                            <a:schemeClr val="bg1"/>
                          </a:solidFill>
                          <a:effectLst/>
                        </a:rPr>
                        <a:t>RNN:</a:t>
                      </a:r>
                      <a:r>
                        <a:rPr lang="en-US" sz="2400" b="1" spc="-35" dirty="0">
                          <a:solidFill>
                            <a:schemeClr val="bg1"/>
                          </a:solidFill>
                          <a:effectLst/>
                        </a:rPr>
                        <a:t> </a:t>
                      </a:r>
                      <a:r>
                        <a:rPr lang="en-US" sz="2400" b="1" dirty="0">
                          <a:solidFill>
                            <a:schemeClr val="bg1"/>
                          </a:solidFill>
                          <a:effectLst/>
                        </a:rPr>
                        <a:t>0.004</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83185">
                        <a:spcBef>
                          <a:spcPts val="0"/>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5093582"/>
                  </a:ext>
                </a:extLst>
              </a:tr>
              <a:tr h="1578833">
                <a:tc>
                  <a:txBody>
                    <a:bodyPr/>
                    <a:lstStyle/>
                    <a:p>
                      <a:pPr marL="69850" marR="0">
                        <a:spcBef>
                          <a:spcPts val="415"/>
                        </a:spcBef>
                        <a:spcAft>
                          <a:spcPts val="0"/>
                        </a:spcAft>
                      </a:pPr>
                      <a:r>
                        <a:rPr lang="en-US" sz="2400" b="1" u="sng" dirty="0">
                          <a:solidFill>
                            <a:schemeClr val="bg1"/>
                          </a:solidFill>
                          <a:effectLst/>
                          <a:hlinkClick r:id="rId3">
                            <a:extLst>
                              <a:ext uri="{A12FA001-AC4F-418D-AE19-62706E023703}">
                                <ahyp:hlinkClr xmlns:ahyp="http://schemas.microsoft.com/office/drawing/2018/hyperlinkcolor" val="tx"/>
                              </a:ext>
                            </a:extLst>
                          </a:hlinkClick>
                        </a:rPr>
                        <a:t>10</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132715">
                        <a:lnSpc>
                          <a:spcPct val="131000"/>
                        </a:lnSpc>
                        <a:spcBef>
                          <a:spcPts val="415"/>
                        </a:spcBef>
                        <a:spcAft>
                          <a:spcPts val="0"/>
                        </a:spcAft>
                      </a:pPr>
                      <a:r>
                        <a:rPr lang="en-US" sz="2400" b="1" spc="-5" dirty="0">
                          <a:solidFill>
                            <a:schemeClr val="bg1"/>
                          </a:solidFill>
                          <a:effectLst/>
                        </a:rPr>
                        <a:t>Nifty 50</a:t>
                      </a:r>
                      <a:r>
                        <a:rPr lang="en-US" sz="2400" b="1" spc="-285" dirty="0">
                          <a:solidFill>
                            <a:schemeClr val="bg1"/>
                          </a:solidFill>
                          <a:effectLst/>
                        </a:rPr>
                        <a:t> </a:t>
                      </a:r>
                      <a:r>
                        <a:rPr lang="en-US" sz="2400" b="1" dirty="0">
                          <a:solidFill>
                            <a:schemeClr val="bg1"/>
                          </a:solidFill>
                          <a:effectLst/>
                        </a:rPr>
                        <a:t>Index</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375"/>
                        </a:spcBef>
                        <a:spcAft>
                          <a:spcPts val="0"/>
                        </a:spcAft>
                        <a:tabLst>
                          <a:tab pos="1490345" algn="l"/>
                        </a:tabLs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0485">
                        <a:lnSpc>
                          <a:spcPct val="166000"/>
                        </a:lnSpc>
                        <a:spcBef>
                          <a:spcPts val="420"/>
                        </a:spcBef>
                        <a:spcAft>
                          <a:spcPts val="0"/>
                        </a:spcAft>
                      </a:pPr>
                      <a:r>
                        <a:rPr lang="en-US" sz="2400" b="1" spc="-5" dirty="0">
                          <a:solidFill>
                            <a:schemeClr val="bg1"/>
                          </a:solidFill>
                          <a:effectLst/>
                        </a:rPr>
                        <a:t>LSTM:0.012</a:t>
                      </a:r>
                      <a:endParaRPr lang="en-US" sz="2400" b="1" dirty="0">
                        <a:solidFill>
                          <a:schemeClr val="bg1"/>
                        </a:solidFill>
                        <a:effectLst/>
                      </a:endParaRPr>
                    </a:p>
                    <a:p>
                      <a:pPr marL="66675" marR="70485">
                        <a:lnSpc>
                          <a:spcPct val="166000"/>
                        </a:lnSpc>
                        <a:spcBef>
                          <a:spcPts val="420"/>
                        </a:spcBef>
                        <a:spcAft>
                          <a:spcPts val="0"/>
                        </a:spcAft>
                      </a:pPr>
                      <a:r>
                        <a:rPr lang="en-US" sz="2400" b="1" spc="-135" dirty="0">
                          <a:solidFill>
                            <a:schemeClr val="bg1"/>
                          </a:solidFill>
                          <a:effectLst/>
                        </a:rPr>
                        <a:t> </a:t>
                      </a:r>
                      <a:r>
                        <a:rPr lang="en-US" sz="2400" b="1" spc="-5" dirty="0">
                          <a:solidFill>
                            <a:schemeClr val="bg1"/>
                          </a:solidFill>
                          <a:effectLst/>
                        </a:rPr>
                        <a:t>RNN:</a:t>
                      </a:r>
                      <a:r>
                        <a:rPr lang="en-US" sz="2400" b="1" spc="-30" dirty="0">
                          <a:solidFill>
                            <a:schemeClr val="bg1"/>
                          </a:solidFill>
                          <a:effectLst/>
                        </a:rPr>
                        <a:t> </a:t>
                      </a:r>
                      <a:r>
                        <a:rPr lang="en-US" sz="2400" b="1" spc="-5" dirty="0">
                          <a:solidFill>
                            <a:schemeClr val="bg1"/>
                          </a:solidFill>
                          <a:effectLst/>
                        </a:rPr>
                        <a:t>0.011</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127000">
                        <a:spcBef>
                          <a:spcPts val="430"/>
                        </a:spcBef>
                        <a:spcAft>
                          <a:spcPts val="0"/>
                        </a:spcAft>
                      </a:pPr>
                      <a:r>
                        <a:rPr lang="en-US" sz="2400" b="1" spc="-5" dirty="0">
                          <a:solidFill>
                            <a:schemeClr val="bg1"/>
                          </a:solidFill>
                          <a:effectLst/>
                        </a:rPr>
                        <a:t>   ARIMA:0.005718</a:t>
                      </a:r>
                      <a:endParaRPr lang="en-US" sz="2400" b="1" dirty="0">
                        <a:solidFill>
                          <a:schemeClr val="bg1"/>
                        </a:solidFill>
                        <a:effectLst/>
                      </a:endParaRPr>
                    </a:p>
                    <a:p>
                      <a:pPr marL="66040" marR="127000">
                        <a:spcBef>
                          <a:spcPts val="430"/>
                        </a:spcBef>
                        <a:spcAft>
                          <a:spcPts val="0"/>
                        </a:spcAft>
                      </a:pPr>
                      <a:r>
                        <a:rPr lang="en-US" sz="2400" b="1" spc="-135" dirty="0">
                          <a:solidFill>
                            <a:schemeClr val="bg1"/>
                          </a:solidFill>
                          <a:effectLst/>
                        </a:rPr>
                        <a:t> </a:t>
                      </a:r>
                      <a:r>
                        <a:rPr lang="en-US" sz="2400" b="1" dirty="0">
                          <a:solidFill>
                            <a:schemeClr val="bg1"/>
                          </a:solidFill>
                          <a:effectLst/>
                        </a:rPr>
                        <a:t>LSTM:0.037279</a:t>
                      </a:r>
                    </a:p>
                    <a:p>
                      <a:pPr marL="66040" marR="127000">
                        <a:spcBef>
                          <a:spcPts val="430"/>
                        </a:spcBef>
                        <a:spcAft>
                          <a:spcPts val="0"/>
                        </a:spcAft>
                      </a:pPr>
                      <a:r>
                        <a:rPr lang="en-US" sz="2400" b="1" dirty="0">
                          <a:solidFill>
                            <a:schemeClr val="bg1"/>
                          </a:solidFill>
                          <a:effectLst/>
                        </a:rPr>
                        <a:t>KNN:0.120994</a:t>
                      </a:r>
                    </a:p>
                    <a:p>
                      <a:pPr marL="66040" marR="74930">
                        <a:spcBef>
                          <a:spcPts val="430"/>
                        </a:spcBef>
                        <a:spcAft>
                          <a:spcPts val="0"/>
                        </a:spcAft>
                      </a:pPr>
                      <a:r>
                        <a:rPr lang="en-US" sz="2400" b="1" dirty="0">
                          <a:solidFill>
                            <a:schemeClr val="bg1"/>
                          </a:solidFill>
                          <a:effectLst/>
                        </a:rPr>
                        <a:t> </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85940442"/>
                  </a:ext>
                </a:extLst>
              </a:tr>
            </a:tbl>
          </a:graphicData>
        </a:graphic>
      </p:graphicFrame>
      <p:pic>
        <p:nvPicPr>
          <p:cNvPr id="3" name="Picture 2">
            <a:extLst>
              <a:ext uri="{FF2B5EF4-FFF2-40B4-BE49-F238E27FC236}">
                <a16:creationId xmlns:a16="http://schemas.microsoft.com/office/drawing/2014/main" id="{F7D4540B-6260-F741-EE04-5CAF4B837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50" y="201168"/>
            <a:ext cx="17449799" cy="10098532"/>
          </a:xfrm>
          <a:prstGeom prst="rect">
            <a:avLst/>
          </a:prstGeom>
        </p:spPr>
      </p:pic>
    </p:spTree>
    <p:extLst>
      <p:ext uri="{BB962C8B-B14F-4D97-AF65-F5344CB8AC3E}">
        <p14:creationId xmlns:p14="http://schemas.microsoft.com/office/powerpoint/2010/main" val="339472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74376-D0D4-9789-31B3-C33A1AC02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 y="196850"/>
            <a:ext cx="17754600" cy="10102850"/>
          </a:xfrm>
          <a:prstGeom prst="rect">
            <a:avLst/>
          </a:prstGeom>
        </p:spPr>
      </p:pic>
    </p:spTree>
    <p:extLst>
      <p:ext uri="{BB962C8B-B14F-4D97-AF65-F5344CB8AC3E}">
        <p14:creationId xmlns:p14="http://schemas.microsoft.com/office/powerpoint/2010/main" val="123068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FC998-C991-269F-776A-5248FDD29043}"/>
              </a:ext>
            </a:extLst>
          </p:cNvPr>
          <p:cNvPicPr>
            <a:picLocks noChangeAspect="1"/>
          </p:cNvPicPr>
          <p:nvPr/>
        </p:nvPicPr>
        <p:blipFill rotWithShape="1">
          <a:blip r:embed="rId2">
            <a:extLst>
              <a:ext uri="{28A0092B-C50C-407E-A947-70E740481C1C}">
                <a14:useLocalDpi xmlns:a14="http://schemas.microsoft.com/office/drawing/2010/main" val="0"/>
              </a:ext>
            </a:extLst>
          </a:blip>
          <a:srcRect l="3271" t="1648" r="1869" b="39682"/>
          <a:stretch/>
        </p:blipFill>
        <p:spPr>
          <a:xfrm>
            <a:off x="387350" y="425450"/>
            <a:ext cx="17449800" cy="9448800"/>
          </a:xfrm>
          <a:prstGeom prst="rect">
            <a:avLst/>
          </a:prstGeom>
        </p:spPr>
      </p:pic>
    </p:spTree>
    <p:extLst>
      <p:ext uri="{BB962C8B-B14F-4D97-AF65-F5344CB8AC3E}">
        <p14:creationId xmlns:p14="http://schemas.microsoft.com/office/powerpoint/2010/main" val="291841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12759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dirty="0"/>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dirty="0"/>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dirty="0"/>
            </a:p>
          </p:txBody>
        </p:sp>
      </p:grpSp>
      <p:sp>
        <p:nvSpPr>
          <p:cNvPr id="9" name="object 9"/>
          <p:cNvSpPr txBox="1">
            <a:spLocks noGrp="1"/>
          </p:cNvSpPr>
          <p:nvPr>
            <p:ph type="title"/>
          </p:nvPr>
        </p:nvSpPr>
        <p:spPr>
          <a:xfrm>
            <a:off x="2030864" y="510970"/>
            <a:ext cx="10091286" cy="566822"/>
          </a:xfrm>
          <a:prstGeom prst="rect">
            <a:avLst/>
          </a:prstGeom>
        </p:spPr>
        <p:txBody>
          <a:bodyPr vert="horz" wrap="square" lIns="0" tIns="12700" rIns="0" bIns="0" rtlCol="0">
            <a:spAutoFit/>
          </a:bodyPr>
          <a:lstStyle/>
          <a:p>
            <a:r>
              <a:rPr lang="en-US" sz="4000" b="1" spc="5" dirty="0">
                <a:latin typeface="Times New Roman" panose="02020603050405020304" pitchFamily="18" charset="0"/>
                <a:cs typeface="Times New Roman" panose="02020603050405020304" pitchFamily="18" charset="0"/>
              </a:rPr>
              <a:t>Results</a:t>
            </a:r>
            <a:endParaRPr b="1" spc="5" dirty="0">
              <a:latin typeface="Times New Roman" panose="02020603050405020304" pitchFamily="18" charset="0"/>
              <a:cs typeface="Times New Roman" panose="02020603050405020304" pitchFamily="18" charset="0"/>
            </a:endParaRPr>
          </a:p>
        </p:txBody>
      </p:sp>
      <p:sp>
        <p:nvSpPr>
          <p:cNvPr id="11" name="object 11"/>
          <p:cNvSpPr/>
          <p:nvPr/>
        </p:nvSpPr>
        <p:spPr>
          <a:xfrm>
            <a:off x="1999114" y="1205687"/>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pic>
        <p:nvPicPr>
          <p:cNvPr id="19" name="Picture 18" descr="A graph showing a line graph&#10;&#10;Description automatically generated with medium confidence">
            <a:extLst>
              <a:ext uri="{FF2B5EF4-FFF2-40B4-BE49-F238E27FC236}">
                <a16:creationId xmlns:a16="http://schemas.microsoft.com/office/drawing/2014/main" id="{7C48A5CE-4FFF-7558-F097-5E6DF6A2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1619333"/>
            <a:ext cx="15128781" cy="7891147"/>
          </a:xfrm>
          <a:prstGeom prst="rect">
            <a:avLst/>
          </a:prstGeom>
        </p:spPr>
      </p:pic>
    </p:spTree>
    <p:extLst>
      <p:ext uri="{BB962C8B-B14F-4D97-AF65-F5344CB8AC3E}">
        <p14:creationId xmlns:p14="http://schemas.microsoft.com/office/powerpoint/2010/main" val="3572233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price of a stock market&#10;&#10;Description automatically generated">
            <a:extLst>
              <a:ext uri="{FF2B5EF4-FFF2-40B4-BE49-F238E27FC236}">
                <a16:creationId xmlns:a16="http://schemas.microsoft.com/office/drawing/2014/main" id="{3CF653EE-23EB-449A-608B-6EA35E7F9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50" y="1173825"/>
            <a:ext cx="14630400" cy="8035755"/>
          </a:xfrm>
          <a:prstGeom prst="rect">
            <a:avLst/>
          </a:prstGeom>
        </p:spPr>
      </p:pic>
    </p:spTree>
    <p:extLst>
      <p:ext uri="{BB962C8B-B14F-4D97-AF65-F5344CB8AC3E}">
        <p14:creationId xmlns:p14="http://schemas.microsoft.com/office/powerpoint/2010/main" val="151175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B5ED-5751-64FD-B346-95910CD4D1B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C10413C-D564-4C92-C64C-BAA539397A7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150" y="349250"/>
            <a:ext cx="16916400" cy="9296400"/>
          </a:xfrm>
          <a:prstGeom prst="rect">
            <a:avLst/>
          </a:prstGeom>
          <a:noFill/>
          <a:ln>
            <a:noFill/>
          </a:ln>
        </p:spPr>
      </p:pic>
    </p:spTree>
    <p:extLst>
      <p:ext uri="{BB962C8B-B14F-4D97-AF65-F5344CB8AC3E}">
        <p14:creationId xmlns:p14="http://schemas.microsoft.com/office/powerpoint/2010/main" val="328810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97F35-EE42-3AD4-3951-0260D531B453}"/>
              </a:ext>
            </a:extLst>
          </p:cNvPr>
          <p:cNvPicPr>
            <a:picLocks noChangeAspect="1"/>
          </p:cNvPicPr>
          <p:nvPr/>
        </p:nvPicPr>
        <p:blipFill>
          <a:blip r:embed="rId2"/>
          <a:stretch>
            <a:fillRect/>
          </a:stretch>
        </p:blipFill>
        <p:spPr>
          <a:xfrm>
            <a:off x="269875" y="196850"/>
            <a:ext cx="17760949" cy="9874249"/>
          </a:xfrm>
          <a:prstGeom prst="rect">
            <a:avLst/>
          </a:prstGeom>
        </p:spPr>
      </p:pic>
    </p:spTree>
    <p:extLst>
      <p:ext uri="{BB962C8B-B14F-4D97-AF65-F5344CB8AC3E}">
        <p14:creationId xmlns:p14="http://schemas.microsoft.com/office/powerpoint/2010/main" val="225065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A5F0C3-6DE7-AA48-F935-286803C031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96850"/>
            <a:ext cx="17145000" cy="9372599"/>
          </a:xfrm>
          <a:prstGeom prst="rect">
            <a:avLst/>
          </a:prstGeom>
          <a:noFill/>
          <a:ln>
            <a:noFill/>
          </a:ln>
        </p:spPr>
      </p:pic>
    </p:spTree>
    <p:extLst>
      <p:ext uri="{BB962C8B-B14F-4D97-AF65-F5344CB8AC3E}">
        <p14:creationId xmlns:p14="http://schemas.microsoft.com/office/powerpoint/2010/main" val="233486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5CEF1-1AA0-3D4F-6A20-C5BE2A2F9AB2}"/>
              </a:ext>
            </a:extLst>
          </p:cNvPr>
          <p:cNvPicPr>
            <a:picLocks noChangeAspect="1"/>
          </p:cNvPicPr>
          <p:nvPr/>
        </p:nvPicPr>
        <p:blipFill>
          <a:blip r:embed="rId2"/>
          <a:stretch>
            <a:fillRect/>
          </a:stretch>
        </p:blipFill>
        <p:spPr>
          <a:xfrm>
            <a:off x="463550" y="501650"/>
            <a:ext cx="16382999" cy="9372600"/>
          </a:xfrm>
          <a:prstGeom prst="rect">
            <a:avLst/>
          </a:prstGeom>
        </p:spPr>
      </p:pic>
    </p:spTree>
    <p:extLst>
      <p:ext uri="{BB962C8B-B14F-4D97-AF65-F5344CB8AC3E}">
        <p14:creationId xmlns:p14="http://schemas.microsoft.com/office/powerpoint/2010/main" val="4112564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1EABB8-9138-73A5-E282-863047123962}"/>
              </a:ext>
            </a:extLst>
          </p:cNvPr>
          <p:cNvPicPr>
            <a:picLocks noChangeAspect="1"/>
          </p:cNvPicPr>
          <p:nvPr/>
        </p:nvPicPr>
        <p:blipFill>
          <a:blip r:embed="rId2"/>
          <a:stretch>
            <a:fillRect/>
          </a:stretch>
        </p:blipFill>
        <p:spPr>
          <a:xfrm>
            <a:off x="1149351" y="577850"/>
            <a:ext cx="16002000" cy="8610600"/>
          </a:xfrm>
          <a:prstGeom prst="rect">
            <a:avLst/>
          </a:prstGeom>
        </p:spPr>
      </p:pic>
    </p:spTree>
    <p:extLst>
      <p:ext uri="{BB962C8B-B14F-4D97-AF65-F5344CB8AC3E}">
        <p14:creationId xmlns:p14="http://schemas.microsoft.com/office/powerpoint/2010/main" val="63179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552" y="2913227"/>
            <a:ext cx="8368030" cy="3465829"/>
          </a:xfrm>
          <a:prstGeom prst="rect">
            <a:avLst/>
          </a:prstGeom>
        </p:spPr>
        <p:txBody>
          <a:bodyPr vert="horz" wrap="square" lIns="0" tIns="176530" rIns="0" bIns="0" rtlCol="0">
            <a:spAutoFit/>
          </a:bodyPr>
          <a:lstStyle/>
          <a:p>
            <a:pPr marL="12700" marR="5080">
              <a:lnSpc>
                <a:spcPts val="6450"/>
              </a:lnSpc>
              <a:spcBef>
                <a:spcPts val="1390"/>
              </a:spcBef>
            </a:pPr>
            <a:r>
              <a:rPr sz="6450" spc="10" dirty="0">
                <a:solidFill>
                  <a:srgbClr val="FFFFFF"/>
                </a:solidFill>
                <a:latin typeface="Georgia"/>
                <a:cs typeface="Georgia"/>
              </a:rPr>
              <a:t>Predicting </a:t>
            </a:r>
            <a:r>
              <a:rPr sz="6450" spc="-65" dirty="0">
                <a:solidFill>
                  <a:srgbClr val="FFFFFF"/>
                </a:solidFill>
                <a:latin typeface="Georgia"/>
                <a:cs typeface="Georgia"/>
              </a:rPr>
              <a:t>Future </a:t>
            </a:r>
            <a:r>
              <a:rPr sz="6450" spc="-60" dirty="0">
                <a:solidFill>
                  <a:srgbClr val="FFFFFF"/>
                </a:solidFill>
                <a:latin typeface="Georgia"/>
                <a:cs typeface="Georgia"/>
              </a:rPr>
              <a:t> </a:t>
            </a:r>
            <a:r>
              <a:rPr sz="6450" spc="45" dirty="0">
                <a:solidFill>
                  <a:srgbClr val="FFFFFF"/>
                </a:solidFill>
                <a:latin typeface="Georgia"/>
                <a:cs typeface="Georgia"/>
              </a:rPr>
              <a:t>Stock </a:t>
            </a:r>
            <a:r>
              <a:rPr sz="6450" spc="15" dirty="0">
                <a:solidFill>
                  <a:srgbClr val="FFFFFF"/>
                </a:solidFill>
                <a:latin typeface="Georgia"/>
                <a:cs typeface="Georgia"/>
              </a:rPr>
              <a:t>Prices: </a:t>
            </a:r>
            <a:r>
              <a:rPr sz="6450" spc="-110" dirty="0">
                <a:solidFill>
                  <a:srgbClr val="FFFFFF"/>
                </a:solidFill>
                <a:latin typeface="Georgia"/>
                <a:cs typeface="Georgia"/>
              </a:rPr>
              <a:t>An </a:t>
            </a:r>
            <a:r>
              <a:rPr sz="6450" spc="-105" dirty="0">
                <a:solidFill>
                  <a:srgbClr val="FFFFFF"/>
                </a:solidFill>
                <a:latin typeface="Georgia"/>
                <a:cs typeface="Georgia"/>
              </a:rPr>
              <a:t> </a:t>
            </a:r>
            <a:r>
              <a:rPr sz="6450" spc="-15" dirty="0">
                <a:solidFill>
                  <a:srgbClr val="FFFFFF"/>
                </a:solidFill>
                <a:latin typeface="Georgia"/>
                <a:cs typeface="Georgia"/>
              </a:rPr>
              <a:t>Analysis</a:t>
            </a:r>
            <a:r>
              <a:rPr sz="6450" spc="-175" dirty="0">
                <a:solidFill>
                  <a:srgbClr val="FFFFFF"/>
                </a:solidFill>
                <a:latin typeface="Georgia"/>
                <a:cs typeface="Georgia"/>
              </a:rPr>
              <a:t> </a:t>
            </a:r>
            <a:r>
              <a:rPr sz="6450" spc="75" dirty="0">
                <a:solidFill>
                  <a:srgbClr val="FFFFFF"/>
                </a:solidFill>
                <a:latin typeface="Georgia"/>
                <a:cs typeface="Georgia"/>
              </a:rPr>
              <a:t>of</a:t>
            </a:r>
            <a:r>
              <a:rPr sz="6450" spc="-235" dirty="0">
                <a:solidFill>
                  <a:srgbClr val="FFFFFF"/>
                </a:solidFill>
                <a:latin typeface="Georgia"/>
                <a:cs typeface="Georgia"/>
              </a:rPr>
              <a:t> </a:t>
            </a:r>
            <a:r>
              <a:rPr sz="6450" spc="-5" dirty="0">
                <a:solidFill>
                  <a:srgbClr val="FFFFFF"/>
                </a:solidFill>
                <a:latin typeface="Georgia"/>
                <a:cs typeface="Georgia"/>
              </a:rPr>
              <a:t>Time</a:t>
            </a:r>
            <a:r>
              <a:rPr sz="6450" spc="-175" dirty="0">
                <a:solidFill>
                  <a:srgbClr val="FFFFFF"/>
                </a:solidFill>
                <a:latin typeface="Georgia"/>
                <a:cs typeface="Georgia"/>
              </a:rPr>
              <a:t> </a:t>
            </a:r>
            <a:r>
              <a:rPr sz="6450" spc="30" dirty="0">
                <a:solidFill>
                  <a:srgbClr val="FFFFFF"/>
                </a:solidFill>
                <a:latin typeface="Georgia"/>
                <a:cs typeface="Georgia"/>
              </a:rPr>
              <a:t>Series </a:t>
            </a:r>
            <a:r>
              <a:rPr sz="6450" spc="-1540" dirty="0">
                <a:solidFill>
                  <a:srgbClr val="FFFFFF"/>
                </a:solidFill>
                <a:latin typeface="Georgia"/>
                <a:cs typeface="Georgia"/>
              </a:rPr>
              <a:t> </a:t>
            </a:r>
            <a:r>
              <a:rPr sz="6450" spc="-5" dirty="0">
                <a:solidFill>
                  <a:srgbClr val="FFFFFF"/>
                </a:solidFill>
                <a:latin typeface="Georgia"/>
                <a:cs typeface="Georgia"/>
              </a:rPr>
              <a:t>Forecasting</a:t>
            </a:r>
            <a:r>
              <a:rPr sz="6450" spc="-160" dirty="0">
                <a:solidFill>
                  <a:srgbClr val="FFFFFF"/>
                </a:solidFill>
                <a:latin typeface="Georgia"/>
                <a:cs typeface="Georgia"/>
              </a:rPr>
              <a:t> </a:t>
            </a:r>
            <a:r>
              <a:rPr sz="6450" spc="-155" dirty="0">
                <a:solidFill>
                  <a:srgbClr val="FFFFFF"/>
                </a:solidFill>
                <a:latin typeface="Georgia"/>
                <a:cs typeface="Georgia"/>
              </a:rPr>
              <a:t>Models</a:t>
            </a:r>
            <a:endParaRPr sz="645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3" cstate="print"/>
            <a:stretch>
              <a:fillRect/>
            </a:stretch>
          </p:blipFill>
          <p:spPr>
            <a:xfrm>
              <a:off x="9144511" y="4056564"/>
              <a:ext cx="5324392" cy="5324392"/>
            </a:xfrm>
            <a:prstGeom prst="rect">
              <a:avLst/>
            </a:prstGeom>
          </p:spPr>
        </p:pic>
        <p:pic>
          <p:nvPicPr>
            <p:cNvPr id="5" name="object 5"/>
            <p:cNvPicPr/>
            <p:nvPr/>
          </p:nvPicPr>
          <p:blipFill>
            <a:blip r:embed="rId4" cstate="print"/>
            <a:stretch>
              <a:fillRect/>
            </a:stretch>
          </p:blipFill>
          <p:spPr>
            <a:xfrm>
              <a:off x="11809715" y="0"/>
              <a:ext cx="6478283" cy="740741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a number of data&#10;&#10;Description automatically generated with medium confidence">
            <a:extLst>
              <a:ext uri="{FF2B5EF4-FFF2-40B4-BE49-F238E27FC236}">
                <a16:creationId xmlns:a16="http://schemas.microsoft.com/office/drawing/2014/main" id="{99DCC3E5-67ED-EAA6-FBB6-649AF3ADC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34" y="1187450"/>
            <a:ext cx="14309651" cy="7772400"/>
          </a:xfrm>
          <a:prstGeom prst="rect">
            <a:avLst/>
          </a:prstGeom>
        </p:spPr>
      </p:pic>
    </p:spTree>
    <p:extLst>
      <p:ext uri="{BB962C8B-B14F-4D97-AF65-F5344CB8AC3E}">
        <p14:creationId xmlns:p14="http://schemas.microsoft.com/office/powerpoint/2010/main" val="103804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the price of a stock market&#10;&#10;Description automatically generated">
            <a:extLst>
              <a:ext uri="{FF2B5EF4-FFF2-40B4-BE49-F238E27FC236}">
                <a16:creationId xmlns:a16="http://schemas.microsoft.com/office/drawing/2014/main" id="{83ED6CE0-B336-88E0-3940-2535FCA54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50" y="997628"/>
            <a:ext cx="14782800" cy="8080232"/>
          </a:xfrm>
          <a:prstGeom prst="rect">
            <a:avLst/>
          </a:prstGeom>
        </p:spPr>
      </p:pic>
    </p:spTree>
    <p:extLst>
      <p:ext uri="{BB962C8B-B14F-4D97-AF65-F5344CB8AC3E}">
        <p14:creationId xmlns:p14="http://schemas.microsoft.com/office/powerpoint/2010/main" val="404692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dirty="0"/>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dirty="0"/>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dirty="0"/>
          </a:p>
        </p:txBody>
      </p:sp>
      <p:sp>
        <p:nvSpPr>
          <p:cNvPr id="9" name="object 9"/>
          <p:cNvSpPr txBox="1">
            <a:spLocks noGrp="1"/>
          </p:cNvSpPr>
          <p:nvPr>
            <p:ph type="title"/>
          </p:nvPr>
        </p:nvSpPr>
        <p:spPr>
          <a:xfrm>
            <a:off x="4181801" y="436618"/>
            <a:ext cx="9372600" cy="844462"/>
          </a:xfrm>
          <a:prstGeom prst="rect">
            <a:avLst/>
          </a:prstGeom>
        </p:spPr>
        <p:txBody>
          <a:bodyPr vert="horz" wrap="square" lIns="0" tIns="12700" rIns="0" bIns="0" rtlCol="0">
            <a:spAutoFit/>
          </a:bodyPr>
          <a:lstStyle/>
          <a:p>
            <a:pPr marL="12700">
              <a:lnSpc>
                <a:spcPct val="100000"/>
              </a:lnSpc>
              <a:spcBef>
                <a:spcPts val="100"/>
              </a:spcBef>
            </a:pPr>
            <a:r>
              <a:rPr lang="en-IN" b="1" i="0" dirty="0">
                <a:effectLst/>
                <a:latin typeface="Times New Roman" panose="02020603050405020304" pitchFamily="18" charset="0"/>
                <a:cs typeface="Times New Roman" panose="02020603050405020304" pitchFamily="18" charset="0"/>
              </a:rPr>
              <a:t>Discussion of findings</a:t>
            </a:r>
            <a:endParaRPr spc="-1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2673350" y="2145732"/>
            <a:ext cx="13699608" cy="6705490"/>
          </a:xfrm>
          <a:prstGeom prst="rect">
            <a:avLst/>
          </a:prstGeom>
        </p:spPr>
        <p:txBody>
          <a:bodyPr vert="horz" wrap="square" lIns="0" tIns="12065" rIns="0" bIns="0" rtlCol="0">
            <a:spAutoFit/>
          </a:bodyPr>
          <a:lstStyle/>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our evaluation of forecasting models, we determined </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Mean Squared Error (MSE) for each approach, with  </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following results:- ARIMA:0.005718</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LSTM:0.011461</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KNN:0.0120994</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Holtlinear:0.035566</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XG-Boosting: 0.006752203890279</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Gradient Boosting: 0.006169285128</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Grad-Boosting(MSE): 0.0038060079002</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XG-Boosting(MSE): 0.0045592257</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CNN (MSE): 0.004504971765902077</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CNN : 0.000645375831251397</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SVR:0.002818 </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OLS:0.0025840</a:t>
            </a:r>
          </a:p>
          <a:p>
            <a:pPr marL="12700" marR="5080" indent="391795" algn="just">
              <a:lnSpc>
                <a:spcPct val="100800"/>
              </a:lnSpc>
              <a:spcBef>
                <a:spcPts val="95"/>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Random forest:0.0024553</a:t>
            </a:r>
          </a:p>
        </p:txBody>
      </p:sp>
      <p:sp>
        <p:nvSpPr>
          <p:cNvPr id="11" name="object 11"/>
          <p:cNvSpPr/>
          <p:nvPr/>
        </p:nvSpPr>
        <p:spPr>
          <a:xfrm>
            <a:off x="4181801" y="1545150"/>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dirty="0"/>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dirty="0"/>
            </a:p>
          </p:txBody>
        </p:sp>
      </p:grpSp>
    </p:spTree>
    <p:extLst>
      <p:ext uri="{BB962C8B-B14F-4D97-AF65-F5344CB8AC3E}">
        <p14:creationId xmlns:p14="http://schemas.microsoft.com/office/powerpoint/2010/main" val="267665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dirty="0"/>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dirty="0"/>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dirty="0"/>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dirty="0"/>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dirty="0"/>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dirty="0"/>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dirty="0"/>
          </a:p>
        </p:txBody>
      </p:sp>
      <p:sp>
        <p:nvSpPr>
          <p:cNvPr id="12" name="object 12"/>
          <p:cNvSpPr txBox="1">
            <a:spLocks noGrp="1"/>
          </p:cNvSpPr>
          <p:nvPr>
            <p:ph type="title"/>
          </p:nvPr>
        </p:nvSpPr>
        <p:spPr>
          <a:xfrm>
            <a:off x="6609762" y="1257040"/>
            <a:ext cx="5297265" cy="936795"/>
          </a:xfrm>
          <a:prstGeom prst="rect">
            <a:avLst/>
          </a:prstGeom>
        </p:spPr>
        <p:txBody>
          <a:bodyPr vert="horz" wrap="square" lIns="0" tIns="12700" rIns="0" bIns="0" rtlCol="0">
            <a:spAutoFit/>
          </a:bodyPr>
          <a:lstStyle/>
          <a:p>
            <a:pPr marL="12700">
              <a:lnSpc>
                <a:spcPct val="100000"/>
              </a:lnSpc>
              <a:spcBef>
                <a:spcPts val="100"/>
              </a:spcBef>
            </a:pPr>
            <a:r>
              <a:rPr lang="en-US" b="1" i="0" u="none" strike="noStrike" baseline="0" dirty="0">
                <a:latin typeface="Times New Roman" panose="02020603050405020304" pitchFamily="18" charset="0"/>
              </a:rPr>
              <a:t>References</a:t>
            </a:r>
            <a:r>
              <a:rPr lang="en-US" sz="5400" b="1" i="0" u="none" strike="noStrike" baseline="0" dirty="0">
                <a:latin typeface="Times New Roman" panose="02020603050405020304" pitchFamily="18" charset="0"/>
              </a:rPr>
              <a:t> </a:t>
            </a:r>
            <a:endParaRPr sz="5250" dirty="0"/>
          </a:p>
        </p:txBody>
      </p:sp>
      <p:sp>
        <p:nvSpPr>
          <p:cNvPr id="11" name="object 11"/>
          <p:cNvSpPr txBox="1">
            <a:spLocks noGrp="1"/>
          </p:cNvSpPr>
          <p:nvPr>
            <p:ph idx="1"/>
          </p:nvPr>
        </p:nvSpPr>
        <p:spPr>
          <a:xfrm>
            <a:off x="6573241" y="2863850"/>
            <a:ext cx="10197109" cy="6448424"/>
          </a:xfrm>
          <a:prstGeom prst="rect">
            <a:avLst/>
          </a:prstGeom>
        </p:spPr>
        <p:txBody>
          <a:bodyPr vert="horz" wrap="square" lIns="0" tIns="12700" rIns="0" bIns="0" rtlCol="0">
            <a:spAutoFit/>
          </a:bodyPr>
          <a:lstStyle/>
          <a:p>
            <a:r>
              <a:rPr lang="en-US" sz="2600" b="0" i="0" u="none" strike="noStrike" baseline="0" dirty="0">
                <a:solidFill>
                  <a:schemeClr val="bg1"/>
                </a:solidFill>
                <a:latin typeface="Times New Roman" panose="02020603050405020304" pitchFamily="18" charset="0"/>
              </a:rPr>
              <a:t>1</a:t>
            </a:r>
            <a:r>
              <a:rPr lang="en-US" sz="2400" b="0" i="0" u="none" strike="noStrike" baseline="0" dirty="0">
                <a:solidFill>
                  <a:schemeClr val="bg1"/>
                </a:solidFill>
                <a:latin typeface="Times New Roman" panose="02020603050405020304" pitchFamily="18" charset="0"/>
              </a:rPr>
              <a:t>) Comprehensive Stock Price Prediction Framework Using Time Series, Econometric, Statistics, Machine Learning, and Deep Learning Models Thesis · May 2023 DOI: 10.13140/RG.2.2.32783.76965/ </a:t>
            </a:r>
          </a:p>
          <a:p>
            <a:r>
              <a:rPr lang="en-US" sz="2400" b="0" i="0" u="none" strike="noStrike" baseline="0" dirty="0">
                <a:solidFill>
                  <a:schemeClr val="bg1"/>
                </a:solidFill>
                <a:latin typeface="Times New Roman" panose="02020603050405020304" pitchFamily="18" charset="0"/>
              </a:rPr>
              <a:t>2) Zahra Fathali, Zahra Kodia &amp; Lamjed Ben Said (2022) Stock Market Prediction of NIFTY 50 Index Applying Machine Learning Techniques, Applied Artificial Intelligence, 36:1, 2111134, DOI: 10.1080/08839514.2022.2111134 </a:t>
            </a:r>
          </a:p>
          <a:p>
            <a:r>
              <a:rPr lang="en-US" sz="2400" b="0" i="0" u="none" strike="noStrike" baseline="0" dirty="0">
                <a:solidFill>
                  <a:schemeClr val="bg1"/>
                </a:solidFill>
                <a:latin typeface="Times New Roman" panose="02020603050405020304" pitchFamily="18" charset="0"/>
              </a:rPr>
              <a:t>3) Stock Market Forecasting Technique using Arima Model Bijesh Dhyani, Manish Kumar, Poonam Verma, Abhisheik Jain, DOI:10.35940/ijrte.F8405.038620 </a:t>
            </a:r>
          </a:p>
          <a:p>
            <a:r>
              <a:rPr lang="en-US" sz="2400" b="0" i="0" u="none" strike="noStrike" baseline="0" dirty="0">
                <a:solidFill>
                  <a:schemeClr val="bg1"/>
                </a:solidFill>
                <a:latin typeface="Times New Roman" panose="02020603050405020304" pitchFamily="18" charset="0"/>
              </a:rPr>
              <a:t>4) Zaheer, S.; Anjum, N.; Hussain, S.; Algarni, A.D.; Iqbal, J.; Bourouis, S.; Ullah, S.S. A Multi Parameter Forecasting for Stock Time Series Data Using LSTM and Deep Learning Model. Mathematics 2023, 11, 590. https://doi.org/10.3390/math11030590 </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3" name="object 13"/>
          <p:cNvSpPr/>
          <p:nvPr/>
        </p:nvSpPr>
        <p:spPr>
          <a:xfrm>
            <a:off x="6609762" y="2415810"/>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835150" y="2718502"/>
            <a:ext cx="13487400" cy="1420902"/>
          </a:xfrm>
          <a:prstGeom prst="rect">
            <a:avLst/>
          </a:prstGeom>
        </p:spPr>
        <p:txBody>
          <a:bodyPr vert="horz" wrap="square" lIns="0" tIns="12700" rIns="0" bIns="0" rtlCol="0">
            <a:spAutoFit/>
          </a:bodyPr>
          <a:lstStyle/>
          <a:p>
            <a:pPr marL="12700">
              <a:lnSpc>
                <a:spcPct val="100000"/>
              </a:lnSpc>
              <a:spcBef>
                <a:spcPts val="100"/>
              </a:spcBef>
            </a:pPr>
            <a:r>
              <a:rPr sz="9150" spc="1160" dirty="0">
                <a:latin typeface="Times New Roman" panose="02020603050405020304" pitchFamily="18" charset="0"/>
                <a:cs typeface="Times New Roman" panose="02020603050405020304" pitchFamily="18" charset="0"/>
              </a:rPr>
              <a:t>T</a:t>
            </a:r>
            <a:r>
              <a:rPr sz="9150" spc="675" dirty="0">
                <a:latin typeface="Times New Roman" panose="02020603050405020304" pitchFamily="18" charset="0"/>
                <a:cs typeface="Times New Roman" panose="02020603050405020304" pitchFamily="18" charset="0"/>
              </a:rPr>
              <a:t>h</a:t>
            </a:r>
            <a:r>
              <a:rPr sz="9150" spc="140" dirty="0">
                <a:latin typeface="Times New Roman" panose="02020603050405020304" pitchFamily="18" charset="0"/>
                <a:cs typeface="Times New Roman" panose="02020603050405020304" pitchFamily="18" charset="0"/>
              </a:rPr>
              <a:t>a</a:t>
            </a:r>
            <a:r>
              <a:rPr sz="9150" spc="710" dirty="0">
                <a:latin typeface="Times New Roman" panose="02020603050405020304" pitchFamily="18" charset="0"/>
                <a:cs typeface="Times New Roman" panose="02020603050405020304" pitchFamily="18" charset="0"/>
              </a:rPr>
              <a:t>nk</a:t>
            </a:r>
            <a:r>
              <a:rPr lang="en-US" sz="9150" spc="-645" dirty="0">
                <a:latin typeface="Times New Roman" panose="02020603050405020304" pitchFamily="18" charset="0"/>
                <a:cs typeface="Times New Roman" panose="02020603050405020304" pitchFamily="18" charset="0"/>
              </a:rPr>
              <a:t>you</a:t>
            </a:r>
            <a:r>
              <a:rPr sz="9150" spc="-1530" dirty="0">
                <a:latin typeface="Times New Roman" panose="02020603050405020304" pitchFamily="18" charset="0"/>
                <a:cs typeface="Times New Roman" panose="02020603050405020304" pitchFamily="18" charset="0"/>
              </a:rPr>
              <a:t>!</a:t>
            </a:r>
            <a:endParaRPr sz="9150" dirty="0">
              <a:latin typeface="Times New Roman" panose="02020603050405020304" pitchFamily="18" charset="0"/>
              <a:cs typeface="Times New Roman" panose="02020603050405020304" pitchFamily="18" charset="0"/>
            </a:endParaRPr>
          </a:p>
        </p:txBody>
      </p:sp>
      <p:sp>
        <p:nvSpPr>
          <p:cNvPr id="18" name="object 18"/>
          <p:cNvSpPr/>
          <p:nvPr/>
        </p:nvSpPr>
        <p:spPr>
          <a:xfrm>
            <a:off x="2287522" y="4498135"/>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dirty="0"/>
          </a:p>
        </p:txBody>
      </p:sp>
      <p:grpSp>
        <p:nvGrpSpPr>
          <p:cNvPr id="19" name="object 2">
            <a:extLst>
              <a:ext uri="{FF2B5EF4-FFF2-40B4-BE49-F238E27FC236}">
                <a16:creationId xmlns:a16="http://schemas.microsoft.com/office/drawing/2014/main" id="{18688F10-E190-9B64-78AA-E33590262888}"/>
              </a:ext>
            </a:extLst>
          </p:cNvPr>
          <p:cNvGrpSpPr/>
          <p:nvPr/>
        </p:nvGrpSpPr>
        <p:grpSpPr>
          <a:xfrm>
            <a:off x="10667499" y="0"/>
            <a:ext cx="7620634" cy="5420995"/>
            <a:chOff x="10667499" y="0"/>
            <a:chExt cx="7620634" cy="5420995"/>
          </a:xfrm>
        </p:grpSpPr>
        <p:sp>
          <p:nvSpPr>
            <p:cNvPr id="20" name="object 3">
              <a:extLst>
                <a:ext uri="{FF2B5EF4-FFF2-40B4-BE49-F238E27FC236}">
                  <a16:creationId xmlns:a16="http://schemas.microsoft.com/office/drawing/2014/main" id="{51B1EE35-46C5-5627-22E8-47B6F61A5FA5}"/>
                </a:ext>
              </a:extLst>
            </p:cNvPr>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dirty="0"/>
            </a:p>
          </p:txBody>
        </p:sp>
        <p:sp>
          <p:nvSpPr>
            <p:cNvPr id="21" name="object 4">
              <a:extLst>
                <a:ext uri="{FF2B5EF4-FFF2-40B4-BE49-F238E27FC236}">
                  <a16:creationId xmlns:a16="http://schemas.microsoft.com/office/drawing/2014/main" id="{E6023147-8104-0FAE-69F8-CCD271364985}"/>
                </a:ext>
              </a:extLst>
            </p:cNvPr>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dirty="0"/>
            </a:p>
          </p:txBody>
        </p:sp>
        <p:sp>
          <p:nvSpPr>
            <p:cNvPr id="22" name="object 5">
              <a:extLst>
                <a:ext uri="{FF2B5EF4-FFF2-40B4-BE49-F238E27FC236}">
                  <a16:creationId xmlns:a16="http://schemas.microsoft.com/office/drawing/2014/main" id="{E182120D-8873-1D0A-5093-2CBA2670C6FA}"/>
                </a:ext>
              </a:extLst>
            </p:cNvPr>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dirty="0"/>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dirty="0"/>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7" name="object 7"/>
          <p:cNvSpPr txBox="1">
            <a:spLocks noGrp="1"/>
          </p:cNvSpPr>
          <p:nvPr>
            <p:ph type="title"/>
          </p:nvPr>
        </p:nvSpPr>
        <p:spPr>
          <a:xfrm>
            <a:off x="6178550" y="358885"/>
            <a:ext cx="9220200" cy="751488"/>
          </a:xfrm>
          <a:prstGeom prst="rect">
            <a:avLst/>
          </a:prstGeom>
        </p:spPr>
        <p:txBody>
          <a:bodyPr vert="horz" wrap="square" lIns="0" tIns="12700" rIns="0" bIns="0" rtlCol="0">
            <a:spAutoFit/>
          </a:bodyPr>
          <a:lstStyle/>
          <a:p>
            <a:pPr marL="2273300">
              <a:lnSpc>
                <a:spcPct val="100000"/>
              </a:lnSpc>
              <a:spcBef>
                <a:spcPts val="100"/>
              </a:spcBef>
            </a:pPr>
            <a:r>
              <a:rPr sz="4800" b="1" spc="-160" dirty="0">
                <a:solidFill>
                  <a:schemeClr val="bg1"/>
                </a:solidFill>
                <a:latin typeface="Times New Roman" panose="02020603050405020304" pitchFamily="18" charset="0"/>
                <a:cs typeface="Times New Roman" panose="02020603050405020304" pitchFamily="18" charset="0"/>
              </a:rPr>
              <a:t>Introduction</a:t>
            </a:r>
          </a:p>
        </p:txBody>
      </p:sp>
      <p:sp>
        <p:nvSpPr>
          <p:cNvPr id="9" name="object 9"/>
          <p:cNvSpPr/>
          <p:nvPr/>
        </p:nvSpPr>
        <p:spPr>
          <a:xfrm>
            <a:off x="8464550" y="1239520"/>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dirty="0"/>
          </a:p>
        </p:txBody>
      </p:sp>
      <p:sp>
        <p:nvSpPr>
          <p:cNvPr id="10" name="TextBox 9">
            <a:extLst>
              <a:ext uri="{FF2B5EF4-FFF2-40B4-BE49-F238E27FC236}">
                <a16:creationId xmlns:a16="http://schemas.microsoft.com/office/drawing/2014/main" id="{D13144B3-01CB-AB00-F691-EA0EF9FE8796}"/>
              </a:ext>
            </a:extLst>
          </p:cNvPr>
          <p:cNvSpPr txBox="1"/>
          <p:nvPr/>
        </p:nvSpPr>
        <p:spPr>
          <a:xfrm>
            <a:off x="7974053" y="1888986"/>
            <a:ext cx="9324851" cy="7602081"/>
          </a:xfrm>
          <a:prstGeom prst="rect">
            <a:avLst/>
          </a:prstGeom>
          <a:noFill/>
        </p:spPr>
        <p:txBody>
          <a:bodyPr wrap="square" rtlCol="0">
            <a:spAutoFit/>
          </a:bodyPr>
          <a:lstStyle/>
          <a:p>
            <a:pPr algn="just"/>
            <a:r>
              <a:rPr lang="en-US" sz="3600" b="1" i="0" dirty="0">
                <a:solidFill>
                  <a:schemeClr val="tx2">
                    <a:lumMod val="40000"/>
                    <a:lumOff val="60000"/>
                  </a:schemeClr>
                </a:solidFill>
                <a:effectLst/>
                <a:latin typeface="Times New Roman" panose="02020603050405020304" pitchFamily="18" charset="0"/>
                <a:cs typeface="Times New Roman" panose="02020603050405020304" pitchFamily="18" charset="0"/>
              </a:rPr>
              <a:t>Overview of the National Stock Exchange:</a:t>
            </a:r>
          </a:p>
          <a:p>
            <a:pPr algn="just"/>
            <a:endParaRPr lang="en-US" sz="3600" b="1" i="0" dirty="0">
              <a:solidFill>
                <a:schemeClr val="tx2">
                  <a:lumMod val="40000"/>
                  <a:lumOff val="60000"/>
                </a:schemeClr>
              </a:solidFill>
              <a:effectLst/>
              <a:latin typeface="Times New Roman" panose="02020603050405020304" pitchFamily="18" charset="0"/>
              <a:cs typeface="Times New Roman" panose="02020603050405020304" pitchFamily="18" charset="0"/>
            </a:endParaRPr>
          </a:p>
          <a:p>
            <a:pPr algn="just"/>
            <a:r>
              <a:rPr lang="en-US" sz="3200" b="0" i="0" dirty="0">
                <a:solidFill>
                  <a:schemeClr val="bg1"/>
                </a:solidFill>
                <a:effectLst/>
                <a:latin typeface="Times New Roman" panose="02020603050405020304" pitchFamily="18" charset="0"/>
                <a:cs typeface="Times New Roman" panose="02020603050405020304" pitchFamily="18" charset="0"/>
              </a:rPr>
              <a:t>The National Stock Exchange (NSE) stands as the core of India's financial hub, and in its vast array of stocks, we concentrate on the Nifty 50 data. </a:t>
            </a:r>
            <a:r>
              <a:rPr lang="en-US" sz="3200" dirty="0">
                <a:solidFill>
                  <a:schemeClr val="bg1"/>
                </a:solidFill>
                <a:latin typeface="Times New Roman" panose="02020603050405020304" pitchFamily="18" charset="0"/>
                <a:cs typeface="Times New Roman" panose="02020603050405020304" pitchFamily="18" charset="0"/>
              </a:rPr>
              <a:t>O</a:t>
            </a:r>
            <a:r>
              <a:rPr lang="en-US" sz="3200" b="0" i="0" dirty="0">
                <a:solidFill>
                  <a:schemeClr val="bg1"/>
                </a:solidFill>
                <a:effectLst/>
                <a:latin typeface="Times New Roman" panose="02020603050405020304" pitchFamily="18" charset="0"/>
                <a:cs typeface="Times New Roman" panose="02020603050405020304" pitchFamily="18" charset="0"/>
              </a:rPr>
              <a:t>ur goal is forecasting stock prices through diverse modeling approaches. Leveraging econometric methods like ARIMA, statistical models such as KNN, and deep learning techniques like LSTM, we aim to capture complex patterns and trends. As we progress, our path includes the integration of Holt's Linear Trend, Holt-Winters Exponential Smoothing, and CNN methods, enhancing our predictive capabilities in the dynamic realm of stock price forecasting.</a:t>
            </a:r>
            <a:endParaRPr lang="en-US" sz="3200" dirty="0">
              <a:solidFill>
                <a:schemeClr val="bg1"/>
              </a:solidFill>
              <a:latin typeface="Times New Roman" panose="02020603050405020304" pitchFamily="18" charset="0"/>
              <a:cs typeface="Times New Roman" panose="02020603050405020304" pitchFamily="18" charset="0"/>
            </a:endParaRPr>
          </a:p>
          <a:p>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9">
            <a:extLst>
              <a:ext uri="{FF2B5EF4-FFF2-40B4-BE49-F238E27FC236}">
                <a16:creationId xmlns:a16="http://schemas.microsoft.com/office/drawing/2014/main" id="{096FD28D-2D20-423C-8947-DBBF849F5BC4}"/>
              </a:ext>
            </a:extLst>
          </p:cNvPr>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dirty="0"/>
          </a:p>
        </p:txBody>
      </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dirty="0"/>
            </a:p>
          </p:txBody>
        </p:sp>
      </p:grpSp>
      <p:sp>
        <p:nvSpPr>
          <p:cNvPr id="9" name="object 9"/>
          <p:cNvSpPr txBox="1">
            <a:spLocks noGrp="1"/>
          </p:cNvSpPr>
          <p:nvPr>
            <p:ph type="title"/>
          </p:nvPr>
        </p:nvSpPr>
        <p:spPr>
          <a:xfrm>
            <a:off x="1989515" y="889609"/>
            <a:ext cx="12986886" cy="1231619"/>
          </a:xfrm>
          <a:prstGeom prst="rect">
            <a:avLst/>
          </a:prstGeom>
        </p:spPr>
        <p:txBody>
          <a:bodyPr vert="horz" wrap="square" lIns="0" tIns="12700" rIns="0" bIns="0" rtlCol="0">
            <a:spAutoFit/>
          </a:bodyPr>
          <a:lstStyle/>
          <a:p>
            <a:pPr algn="ctr"/>
            <a:r>
              <a:rPr lang="en-US" sz="4400" b="1" dirty="0">
                <a:solidFill>
                  <a:schemeClr val="bg1"/>
                </a:solidFill>
                <a:latin typeface="Times New Roman" panose="02020603050405020304" pitchFamily="18" charset="0"/>
                <a:cs typeface="Times New Roman" panose="02020603050405020304" pitchFamily="18" charset="0"/>
              </a:rPr>
              <a:t>Objective</a:t>
            </a:r>
            <a:r>
              <a:rPr lang="en-US" sz="4400" b="1" i="0" dirty="0">
                <a:solidFill>
                  <a:schemeClr val="bg1"/>
                </a:solidFill>
                <a:effectLst/>
                <a:latin typeface="Times New Roman" panose="02020603050405020304" pitchFamily="18" charset="0"/>
                <a:cs typeface="Times New Roman" panose="02020603050405020304" pitchFamily="18" charset="0"/>
              </a:rPr>
              <a:t> of Time Series Forecasting in Stock Price Prediction</a:t>
            </a:r>
          </a:p>
        </p:txBody>
      </p:sp>
      <p:sp>
        <p:nvSpPr>
          <p:cNvPr id="13" name="TextBox 12">
            <a:extLst>
              <a:ext uri="{FF2B5EF4-FFF2-40B4-BE49-F238E27FC236}">
                <a16:creationId xmlns:a16="http://schemas.microsoft.com/office/drawing/2014/main" id="{F26A1A77-9C0C-7182-C94B-E2A60E7A594C}"/>
              </a:ext>
            </a:extLst>
          </p:cNvPr>
          <p:cNvSpPr txBox="1"/>
          <p:nvPr/>
        </p:nvSpPr>
        <p:spPr>
          <a:xfrm>
            <a:off x="3130550" y="2987381"/>
            <a:ext cx="9982200" cy="5446876"/>
          </a:xfrm>
          <a:prstGeom prst="rect">
            <a:avLst/>
          </a:prstGeom>
          <a:noFill/>
        </p:spPr>
        <p:txBody>
          <a:bodyPr wrap="square" rtlCol="0">
            <a:spAutoFit/>
          </a:bodyPr>
          <a:lstStyle/>
          <a:p>
            <a:pPr algn="just"/>
            <a:r>
              <a:rPr lang="en-US" sz="3600" b="0" i="0" dirty="0">
                <a:solidFill>
                  <a:schemeClr val="bg1"/>
                </a:solidFill>
                <a:effectLst/>
                <a:latin typeface="Times New Roman" panose="02020603050405020304" pitchFamily="18" charset="0"/>
                <a:cs typeface="Times New Roman" panose="02020603050405020304" pitchFamily="18" charset="0"/>
              </a:rPr>
              <a:t>Time series forecasting plays a pivotal role in anticipating stock price movements, enabling stakeholders to make well-informed decisions. Understanding how these stocks are likely to perform is not only essential for investors but also for the broader financial ecosystem. Our project aims to harness the power of time series forecasting to provide valuable insights into the future of stocks spanning five diverse sectors. </a:t>
            </a:r>
          </a:p>
          <a:p>
            <a:pPr marL="0" marR="0">
              <a:lnSpc>
                <a:spcPct val="107000"/>
              </a:lnSpc>
              <a:spcBef>
                <a:spcPts val="0"/>
              </a:spcBef>
              <a:spcAft>
                <a:spcPts val="800"/>
              </a:spcAft>
            </a:pP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 name="object 9">
            <a:extLst>
              <a:ext uri="{FF2B5EF4-FFF2-40B4-BE49-F238E27FC236}">
                <a16:creationId xmlns:a16="http://schemas.microsoft.com/office/drawing/2014/main" id="{5C21156D-C73F-A870-73FF-CBE4E8342567}"/>
              </a:ext>
            </a:extLst>
          </p:cNvPr>
          <p:cNvSpPr/>
          <p:nvPr/>
        </p:nvSpPr>
        <p:spPr>
          <a:xfrm>
            <a:off x="6483350" y="2254250"/>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9">
            <a:extLst>
              <a:ext uri="{FF2B5EF4-FFF2-40B4-BE49-F238E27FC236}">
                <a16:creationId xmlns:a16="http://schemas.microsoft.com/office/drawing/2014/main" id="{4F17AB41-1C01-80A3-2194-7FF57F050410}"/>
              </a:ext>
            </a:extLst>
          </p:cNvPr>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dirty="0"/>
          </a:p>
        </p:txBody>
      </p:sp>
      <p:grpSp>
        <p:nvGrpSpPr>
          <p:cNvPr id="18" name="object 2">
            <a:extLst>
              <a:ext uri="{FF2B5EF4-FFF2-40B4-BE49-F238E27FC236}">
                <a16:creationId xmlns:a16="http://schemas.microsoft.com/office/drawing/2014/main" id="{20AAA036-3819-FE26-3BA4-6F185A371C3B}"/>
              </a:ext>
            </a:extLst>
          </p:cNvPr>
          <p:cNvGrpSpPr/>
          <p:nvPr/>
        </p:nvGrpSpPr>
        <p:grpSpPr>
          <a:xfrm>
            <a:off x="11371777" y="0"/>
            <a:ext cx="3476625" cy="1929764"/>
            <a:chOff x="11371777" y="0"/>
            <a:chExt cx="3476625" cy="1929764"/>
          </a:xfrm>
        </p:grpSpPr>
        <p:sp>
          <p:nvSpPr>
            <p:cNvPr id="19" name="object 3">
              <a:extLst>
                <a:ext uri="{FF2B5EF4-FFF2-40B4-BE49-F238E27FC236}">
                  <a16:creationId xmlns:a16="http://schemas.microsoft.com/office/drawing/2014/main" id="{CD8A3904-A247-39C2-1A47-E6C83BE13F24}"/>
                </a:ext>
              </a:extLst>
            </p:cNvPr>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dirty="0"/>
            </a:p>
          </p:txBody>
        </p:sp>
        <p:sp>
          <p:nvSpPr>
            <p:cNvPr id="20" name="object 4">
              <a:extLst>
                <a:ext uri="{FF2B5EF4-FFF2-40B4-BE49-F238E27FC236}">
                  <a16:creationId xmlns:a16="http://schemas.microsoft.com/office/drawing/2014/main" id="{AF0733AB-C182-A365-4E11-8571E3E1A071}"/>
                </a:ext>
              </a:extLst>
            </p:cNvPr>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dirty="0"/>
            </a:p>
          </p:txBody>
        </p:sp>
      </p:gr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dirty="0"/>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dirty="0"/>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dirty="0"/>
          </a:p>
        </p:txBody>
      </p:sp>
      <p:sp>
        <p:nvSpPr>
          <p:cNvPr id="9" name="object 9"/>
          <p:cNvSpPr txBox="1">
            <a:spLocks noGrp="1"/>
          </p:cNvSpPr>
          <p:nvPr>
            <p:ph type="title"/>
          </p:nvPr>
        </p:nvSpPr>
        <p:spPr>
          <a:xfrm>
            <a:off x="1931986" y="202526"/>
            <a:ext cx="9656763" cy="631583"/>
          </a:xfrm>
          <a:prstGeom prst="rect">
            <a:avLst/>
          </a:prstGeom>
        </p:spPr>
        <p:txBody>
          <a:bodyPr vert="horz" wrap="square" lIns="0" tIns="15875" rIns="0" bIns="0" rtlCol="0">
            <a:spAutoFit/>
          </a:bodyPr>
          <a:lstStyle/>
          <a:p>
            <a:pPr marL="12700">
              <a:lnSpc>
                <a:spcPct val="100000"/>
              </a:lnSpc>
              <a:spcBef>
                <a:spcPts val="125"/>
              </a:spcBef>
            </a:pPr>
            <a:r>
              <a:rPr lang="en-IN" sz="4000" b="1" i="0" dirty="0">
                <a:effectLst/>
                <a:latin typeface="Times New Roman" panose="02020603050405020304" pitchFamily="18" charset="0"/>
                <a:cs typeface="Times New Roman" panose="02020603050405020304" pitchFamily="18" charset="0"/>
              </a:rPr>
              <a:t>PROPOSED Methodology</a:t>
            </a:r>
            <a:endParaRPr lang="en-IN" sz="4000" dirty="0">
              <a:latin typeface="Times New Roman" panose="02020603050405020304" pitchFamily="18" charset="0"/>
              <a:cs typeface="Times New Roman" panose="02020603050405020304" pitchFamily="18" charset="0"/>
            </a:endParaRPr>
          </a:p>
        </p:txBody>
      </p:sp>
      <p:sp>
        <p:nvSpPr>
          <p:cNvPr id="11" name="object 11"/>
          <p:cNvSpPr/>
          <p:nvPr/>
        </p:nvSpPr>
        <p:spPr>
          <a:xfrm>
            <a:off x="1931987" y="87940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pic>
        <p:nvPicPr>
          <p:cNvPr id="15" name="Picture 14">
            <a:extLst>
              <a:ext uri="{FF2B5EF4-FFF2-40B4-BE49-F238E27FC236}">
                <a16:creationId xmlns:a16="http://schemas.microsoft.com/office/drawing/2014/main" id="{867BDBE0-F1EE-12E1-AB4B-21D0D73F0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0" y="1187450"/>
            <a:ext cx="15506700" cy="8743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12"/>
          <p:cNvGrpSpPr/>
          <p:nvPr/>
        </p:nvGrpSpPr>
        <p:grpSpPr>
          <a:xfrm>
            <a:off x="0" y="67081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dirty="0"/>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dirty="0"/>
            </a:p>
          </p:txBody>
        </p:sp>
      </p:grpSp>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dirty="0"/>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dirty="0"/>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dirty="0"/>
          </a:p>
        </p:txBody>
      </p:sp>
      <p:grpSp>
        <p:nvGrpSpPr>
          <p:cNvPr id="6" name="object 6"/>
          <p:cNvGrpSpPr/>
          <p:nvPr/>
        </p:nvGrpSpPr>
        <p:grpSpPr>
          <a:xfrm>
            <a:off x="11605457" y="688029"/>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dirty="0"/>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3126267" y="361352"/>
            <a:ext cx="8153400" cy="628377"/>
          </a:xfrm>
          <a:prstGeom prst="rect">
            <a:avLst/>
          </a:prstGeom>
        </p:spPr>
        <p:txBody>
          <a:bodyPr vert="horz" wrap="square" lIns="0" tIns="12700" rIns="0" bIns="0" rtlCol="0">
            <a:spAutoFit/>
          </a:bodyPr>
          <a:lstStyle/>
          <a:p>
            <a:pPr marL="12700">
              <a:lnSpc>
                <a:spcPct val="100000"/>
              </a:lnSpc>
              <a:spcBef>
                <a:spcPts val="100"/>
              </a:spcBef>
            </a:pPr>
            <a:r>
              <a:rPr lang="en-IN" sz="4000" b="1" spc="560" dirty="0">
                <a:solidFill>
                  <a:schemeClr val="bg1"/>
                </a:solidFill>
                <a:latin typeface="Times New Roman" panose="02020603050405020304" pitchFamily="18" charset="0"/>
                <a:cs typeface="Times New Roman" panose="02020603050405020304" pitchFamily="18" charset="0"/>
              </a:rPr>
              <a:t>Selected Base Paper</a:t>
            </a:r>
            <a:endParaRPr lang="en-IN" sz="4000" b="1" spc="-1000" dirty="0">
              <a:solidFill>
                <a:schemeClr val="bg1"/>
              </a:solidFill>
              <a:latin typeface="Times New Roman" panose="02020603050405020304" pitchFamily="18" charset="0"/>
              <a:cs typeface="Times New Roman" panose="02020603050405020304" pitchFamily="18" charset="0"/>
            </a:endParaRPr>
          </a:p>
        </p:txBody>
      </p:sp>
      <p:sp>
        <p:nvSpPr>
          <p:cNvPr id="10" name="object 10"/>
          <p:cNvSpPr txBox="1"/>
          <p:nvPr/>
        </p:nvSpPr>
        <p:spPr>
          <a:xfrm>
            <a:off x="2952115" y="1201281"/>
            <a:ext cx="9214984" cy="3033844"/>
          </a:xfrm>
          <a:prstGeom prst="rect">
            <a:avLst/>
          </a:prstGeom>
        </p:spPr>
        <p:txBody>
          <a:bodyPr vert="horz" wrap="square" lIns="0" tIns="12065" rIns="0" bIns="0" rtlCol="0">
            <a:spAutoFit/>
          </a:bodyPr>
          <a:lstStyle/>
          <a:p>
            <a:pPr marR="0" algn="l" rtl="0">
              <a:buFont typeface="Times New Roman" panose="02020603050405020304" pitchFamily="18" charset="0"/>
              <a:buChar char="1"/>
            </a:pPr>
            <a:r>
              <a:rPr lang="en-US" sz="2400" b="1" i="0" u="none" strike="noStrike" baseline="0" dirty="0">
                <a:solidFill>
                  <a:schemeClr val="bg1"/>
                </a:solidFill>
                <a:latin typeface="Times New Roman" panose="02020603050405020304" pitchFamily="18" charset="0"/>
              </a:rPr>
              <a:t>. Comprehensive Prediction of Stock Prices Using Time Series, Statistical, Machine Learning, and Deep Learning Models</a:t>
            </a:r>
            <a:r>
              <a:rPr lang="en-US" sz="2400" b="0" i="0" u="none" strike="noStrike" baseline="0" dirty="0">
                <a:solidFill>
                  <a:schemeClr val="bg1"/>
                </a:solidFill>
                <a:latin typeface="Times New Roman" panose="02020603050405020304" pitchFamily="18" charset="0"/>
              </a:rPr>
              <a:t> by Abhishek Jumar Aji Thomas, Nishant Kumar Todi, </a:t>
            </a:r>
            <a:r>
              <a:rPr lang="it-IT" sz="2400" b="0" i="0" u="none" strike="noStrike" baseline="0" dirty="0">
                <a:solidFill>
                  <a:schemeClr val="bg1"/>
                </a:solidFill>
                <a:latin typeface="Times New Roman" panose="02020603050405020304" pitchFamily="18" charset="0"/>
              </a:rPr>
              <a:t>Olive Olemmyan, Swapnil Tripathi, Vaibhav Arora.</a:t>
            </a:r>
            <a:endParaRPr lang="en-US" sz="2400" b="1" i="0" u="none" strike="noStrike" baseline="0" dirty="0">
              <a:solidFill>
                <a:schemeClr val="bg1"/>
              </a:solidFill>
              <a:latin typeface="Times New Roman" panose="02020603050405020304" pitchFamily="18" charset="0"/>
            </a:endParaRPr>
          </a:p>
          <a:p>
            <a:pPr marR="0" algn="l" rtl="0">
              <a:buFont typeface="Times New Roman" panose="02020603050405020304" pitchFamily="18" charset="0"/>
              <a:buChar char="2"/>
            </a:pPr>
            <a:r>
              <a:rPr lang="en-US" sz="2400" b="1" i="0" u="none" strike="noStrike" baseline="0" dirty="0">
                <a:solidFill>
                  <a:schemeClr val="bg1"/>
                </a:solidFill>
                <a:latin typeface="Times New Roman" panose="02020603050405020304" pitchFamily="18" charset="0"/>
              </a:rPr>
              <a:t>. Predictive Efficiency of ARIMA and ANN Models</a:t>
            </a:r>
            <a:r>
              <a:rPr lang="en-US" sz="2400" b="0" i="0" u="none" strike="noStrike" baseline="0" dirty="0">
                <a:solidFill>
                  <a:schemeClr val="bg1"/>
                </a:solidFill>
                <a:latin typeface="Times New Roman" panose="02020603050405020304" pitchFamily="18" charset="0"/>
              </a:rPr>
              <a:t>: A Case Analysis of Nifty</a:t>
            </a:r>
            <a:r>
              <a:rPr lang="en-US" sz="2400" dirty="0">
                <a:solidFill>
                  <a:schemeClr val="bg1"/>
                </a:solidFill>
                <a:latin typeface="Times New Roman" panose="02020603050405020304" pitchFamily="18" charset="0"/>
              </a:rPr>
              <a:t>-</a:t>
            </a:r>
            <a:r>
              <a:rPr lang="en-US" sz="2400" b="0" i="0" u="none" strike="noStrike" baseline="0" dirty="0">
                <a:solidFill>
                  <a:schemeClr val="bg1"/>
                </a:solidFill>
                <a:latin typeface="Times New Roman" panose="02020603050405020304" pitchFamily="18" charset="0"/>
              </a:rPr>
              <a:t>Fifty in Indian Stock Market by Vijay Shankar Pandey, Abhishek Bajpai.</a:t>
            </a:r>
          </a:p>
          <a:p>
            <a:pPr marL="12700" marR="5080" indent="391795" algn="r">
              <a:lnSpc>
                <a:spcPct val="100800"/>
              </a:lnSpc>
              <a:spcBef>
                <a:spcPts val="95"/>
              </a:spcBef>
            </a:pPr>
            <a:endParaRPr lang="en-US" sz="2900" dirty="0">
              <a:latin typeface="Trebuchet MS"/>
              <a:cs typeface="Trebuchet MS"/>
            </a:endParaRPr>
          </a:p>
        </p:txBody>
      </p:sp>
      <p:sp>
        <p:nvSpPr>
          <p:cNvPr id="11" name="object 11"/>
          <p:cNvSpPr/>
          <p:nvPr/>
        </p:nvSpPr>
        <p:spPr>
          <a:xfrm>
            <a:off x="3126267" y="5021445"/>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sp>
        <p:nvSpPr>
          <p:cNvPr id="15" name="object 9">
            <a:extLst>
              <a:ext uri="{FF2B5EF4-FFF2-40B4-BE49-F238E27FC236}">
                <a16:creationId xmlns:a16="http://schemas.microsoft.com/office/drawing/2014/main" id="{5E1EC02D-0644-71F2-7DD0-BA924C1C10B3}"/>
              </a:ext>
            </a:extLst>
          </p:cNvPr>
          <p:cNvSpPr txBox="1">
            <a:spLocks/>
          </p:cNvSpPr>
          <p:nvPr/>
        </p:nvSpPr>
        <p:spPr>
          <a:xfrm>
            <a:off x="3126267" y="6696278"/>
            <a:ext cx="5824855" cy="1885131"/>
          </a:xfrm>
          <a:prstGeom prst="rect">
            <a:avLst/>
          </a:prstGeom>
        </p:spPr>
        <p:txBody>
          <a:bodyPr vert="horz" wrap="square" lIns="0" tIns="12700" rIns="0" bIns="0" rtlCol="0">
            <a:spAutoFit/>
          </a:bodyPr>
          <a:lstStyle>
            <a:lvl1pPr>
              <a:defRPr sz="4650" b="0" i="0">
                <a:solidFill>
                  <a:schemeClr val="bg1"/>
                </a:solidFill>
                <a:latin typeface="SimSun"/>
                <a:ea typeface="+mj-ea"/>
                <a:cs typeface="SimSun"/>
              </a:defRPr>
            </a:lvl1pPr>
          </a:lstStyle>
          <a:p>
            <a:pPr marL="12700">
              <a:spcBef>
                <a:spcPts val="100"/>
              </a:spcBef>
            </a:pPr>
            <a:endParaRPr lang="en-IN" sz="4000" b="1" kern="0" spc="560" dirty="0">
              <a:latin typeface="Times New Roman" panose="02020603050405020304" pitchFamily="18" charset="0"/>
              <a:cs typeface="Times New Roman" panose="02020603050405020304" pitchFamily="18" charset="0"/>
            </a:endParaRPr>
          </a:p>
          <a:p>
            <a:pPr marL="12700">
              <a:spcBef>
                <a:spcPts val="100"/>
              </a:spcBef>
            </a:pPr>
            <a:endParaRPr lang="en-IN" sz="4000" b="1" kern="0" spc="560" dirty="0">
              <a:latin typeface="Times New Roman" panose="02020603050405020304" pitchFamily="18" charset="0"/>
              <a:cs typeface="Times New Roman" panose="02020603050405020304" pitchFamily="18" charset="0"/>
            </a:endParaRPr>
          </a:p>
          <a:p>
            <a:pPr marL="12700">
              <a:spcBef>
                <a:spcPts val="100"/>
              </a:spcBef>
            </a:pPr>
            <a:r>
              <a:rPr lang="en-IN" sz="4000" b="1" kern="0" spc="560" dirty="0">
                <a:latin typeface="Times New Roman" panose="02020603050405020304" pitchFamily="18" charset="0"/>
                <a:cs typeface="Times New Roman" panose="02020603050405020304" pitchFamily="18" charset="0"/>
              </a:rPr>
              <a:t>Algorithm Used</a:t>
            </a:r>
            <a:endParaRPr lang="en-IN" sz="4000" b="1" kern="0" spc="-1000" dirty="0">
              <a:latin typeface="Times New Roman" panose="02020603050405020304" pitchFamily="18" charset="0"/>
              <a:cs typeface="Times New Roman" panose="02020603050405020304" pitchFamily="18" charset="0"/>
            </a:endParaRPr>
          </a:p>
        </p:txBody>
      </p:sp>
      <p:sp>
        <p:nvSpPr>
          <p:cNvPr id="16" name="object 9">
            <a:extLst>
              <a:ext uri="{FF2B5EF4-FFF2-40B4-BE49-F238E27FC236}">
                <a16:creationId xmlns:a16="http://schemas.microsoft.com/office/drawing/2014/main" id="{4FD20A97-46AB-1E8A-A737-DA85859D2E4B}"/>
              </a:ext>
            </a:extLst>
          </p:cNvPr>
          <p:cNvSpPr txBox="1">
            <a:spLocks/>
          </p:cNvSpPr>
          <p:nvPr/>
        </p:nvSpPr>
        <p:spPr>
          <a:xfrm>
            <a:off x="3126267" y="4290811"/>
            <a:ext cx="5824855" cy="628377"/>
          </a:xfrm>
          <a:prstGeom prst="rect">
            <a:avLst/>
          </a:prstGeom>
        </p:spPr>
        <p:txBody>
          <a:bodyPr vert="horz" wrap="square" lIns="0" tIns="12700" rIns="0" bIns="0" rtlCol="0">
            <a:spAutoFit/>
          </a:bodyPr>
          <a:lstStyle>
            <a:lvl1pPr>
              <a:defRPr sz="4650" b="0" i="0">
                <a:solidFill>
                  <a:schemeClr val="bg1"/>
                </a:solidFill>
                <a:latin typeface="SimSun"/>
                <a:ea typeface="+mj-ea"/>
                <a:cs typeface="SimSun"/>
              </a:defRPr>
            </a:lvl1pPr>
          </a:lstStyle>
          <a:p>
            <a:pPr marL="12700">
              <a:spcBef>
                <a:spcPts val="100"/>
              </a:spcBef>
            </a:pPr>
            <a:r>
              <a:rPr lang="en-IN" sz="4000" b="1" kern="0" spc="560" dirty="0">
                <a:latin typeface="Times New Roman" panose="02020603050405020304" pitchFamily="18" charset="0"/>
                <a:cs typeface="Times New Roman" panose="02020603050405020304" pitchFamily="18" charset="0"/>
              </a:rPr>
              <a:t>Dataset Used</a:t>
            </a:r>
            <a:endParaRPr lang="en-IN" sz="4000" b="1" kern="0" spc="-1000" dirty="0">
              <a:latin typeface="Times New Roman" panose="02020603050405020304" pitchFamily="18" charset="0"/>
              <a:cs typeface="Times New Roman" panose="02020603050405020304" pitchFamily="18" charset="0"/>
            </a:endParaRPr>
          </a:p>
        </p:txBody>
      </p:sp>
      <p:sp>
        <p:nvSpPr>
          <p:cNvPr id="17" name="object 11">
            <a:extLst>
              <a:ext uri="{FF2B5EF4-FFF2-40B4-BE49-F238E27FC236}">
                <a16:creationId xmlns:a16="http://schemas.microsoft.com/office/drawing/2014/main" id="{E3F9FFD9-BEB3-FA59-FAE5-74B9652A57C6}"/>
              </a:ext>
            </a:extLst>
          </p:cNvPr>
          <p:cNvSpPr/>
          <p:nvPr/>
        </p:nvSpPr>
        <p:spPr>
          <a:xfrm>
            <a:off x="3126267" y="1153656"/>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sp>
        <p:nvSpPr>
          <p:cNvPr id="18" name="object 11">
            <a:extLst>
              <a:ext uri="{FF2B5EF4-FFF2-40B4-BE49-F238E27FC236}">
                <a16:creationId xmlns:a16="http://schemas.microsoft.com/office/drawing/2014/main" id="{E05C61A0-E3C9-3B6B-E417-2F311458DF74}"/>
              </a:ext>
            </a:extLst>
          </p:cNvPr>
          <p:cNvSpPr/>
          <p:nvPr/>
        </p:nvSpPr>
        <p:spPr>
          <a:xfrm flipV="1">
            <a:off x="3126267" y="8456485"/>
            <a:ext cx="4500083" cy="45719"/>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u="sng" dirty="0"/>
          </a:p>
        </p:txBody>
      </p:sp>
      <p:sp>
        <p:nvSpPr>
          <p:cNvPr id="19" name="object 10">
            <a:extLst>
              <a:ext uri="{FF2B5EF4-FFF2-40B4-BE49-F238E27FC236}">
                <a16:creationId xmlns:a16="http://schemas.microsoft.com/office/drawing/2014/main" id="{0D58FD05-E999-945B-89FC-CC22983C8B29}"/>
              </a:ext>
            </a:extLst>
          </p:cNvPr>
          <p:cNvSpPr txBox="1"/>
          <p:nvPr/>
        </p:nvSpPr>
        <p:spPr>
          <a:xfrm>
            <a:off x="2981083" y="5320144"/>
            <a:ext cx="8479190" cy="1858842"/>
          </a:xfrm>
          <a:prstGeom prst="rect">
            <a:avLst/>
          </a:prstGeom>
        </p:spPr>
        <p:txBody>
          <a:bodyPr vert="horz" wrap="square" lIns="0" tIns="12065" rIns="0" bIns="0" rtlCol="0">
            <a:spAutoFit/>
          </a:bodyPr>
          <a:lstStyle/>
          <a:p>
            <a:pPr marR="0" algn="l" rtl="0"/>
            <a:r>
              <a:rPr lang="en-US" sz="2400" i="0" u="none" strike="noStrike" baseline="0" dirty="0">
                <a:solidFill>
                  <a:schemeClr val="bg1"/>
                </a:solidFill>
                <a:latin typeface="Times New Roman" panose="02020603050405020304" pitchFamily="18" charset="0"/>
              </a:rPr>
              <a:t>The dataset spans January 2017 to September 2023, comprising 2246 records of NIFTY50 index data, including opening, closing, highest, and lowest prices . Split into training (2017-2023) and testing (</a:t>
            </a:r>
            <a:r>
              <a:rPr lang="en-US" sz="2400" dirty="0">
                <a:solidFill>
                  <a:schemeClr val="bg1"/>
                </a:solidFill>
                <a:latin typeface="Times New Roman" panose="02020603050405020304" pitchFamily="18" charset="0"/>
              </a:rPr>
              <a:t>September</a:t>
            </a:r>
            <a:r>
              <a:rPr lang="en-US" sz="2400" i="0" u="none" strike="noStrike" baseline="0" dirty="0">
                <a:solidFill>
                  <a:schemeClr val="bg1"/>
                </a:solidFill>
                <a:latin typeface="Times New Roman" panose="02020603050405020304" pitchFamily="18" charset="0"/>
              </a:rPr>
              <a:t>2023-April 2024) sets, with 185 records for testing, it enables evaluating model performance on unseen data</a:t>
            </a:r>
            <a:r>
              <a:rPr lang="en-US" sz="2400" b="1" i="0" u="none" strike="noStrike" baseline="0" dirty="0">
                <a:solidFill>
                  <a:schemeClr val="bg1"/>
                </a:solidFill>
                <a:latin typeface="Times New Roman" panose="02020603050405020304" pitchFamily="18" charset="0"/>
              </a:rPr>
              <a:t>.</a:t>
            </a:r>
            <a:endParaRPr lang="en-US" sz="2900" dirty="0">
              <a:latin typeface="Trebuchet MS"/>
              <a:cs typeface="Trebuchet MS"/>
            </a:endParaRPr>
          </a:p>
        </p:txBody>
      </p:sp>
      <p:sp>
        <p:nvSpPr>
          <p:cNvPr id="23" name="object 10">
            <a:extLst>
              <a:ext uri="{FF2B5EF4-FFF2-40B4-BE49-F238E27FC236}">
                <a16:creationId xmlns:a16="http://schemas.microsoft.com/office/drawing/2014/main" id="{D13C1251-915A-A820-8835-353941411F86}"/>
              </a:ext>
            </a:extLst>
          </p:cNvPr>
          <p:cNvSpPr txBox="1"/>
          <p:nvPr/>
        </p:nvSpPr>
        <p:spPr>
          <a:xfrm>
            <a:off x="2749551" y="7908111"/>
            <a:ext cx="9592658" cy="1508939"/>
          </a:xfrm>
          <a:prstGeom prst="rect">
            <a:avLst/>
          </a:prstGeom>
        </p:spPr>
        <p:txBody>
          <a:bodyPr vert="horz" wrap="square" lIns="0" tIns="12065" rIns="0" bIns="0" rtlCol="0">
            <a:spAutoFit/>
          </a:bodyPr>
          <a:lstStyle/>
          <a:p>
            <a:pPr marL="12700" marR="5080" indent="391795">
              <a:lnSpc>
                <a:spcPct val="100800"/>
              </a:lnSpc>
              <a:spcBef>
                <a:spcPts val="95"/>
              </a:spcBef>
            </a:pPr>
            <a:endParaRPr lang="en-US" sz="2400" dirty="0">
              <a:solidFill>
                <a:schemeClr val="bg1"/>
              </a:solidFill>
              <a:latin typeface="Times New Roman" panose="02020603050405020304" pitchFamily="18" charset="0"/>
              <a:cs typeface="Times New Roman" panose="02020603050405020304" pitchFamily="18" charset="0"/>
            </a:endParaRPr>
          </a:p>
          <a:p>
            <a:pPr marL="12700" marR="5080" indent="391795">
              <a:lnSpc>
                <a:spcPct val="100800"/>
              </a:lnSpc>
              <a:spcBef>
                <a:spcPts val="95"/>
              </a:spcBef>
            </a:pPr>
            <a:endParaRPr lang="en-US" sz="2400" dirty="0">
              <a:solidFill>
                <a:schemeClr val="bg1"/>
              </a:solidFill>
              <a:latin typeface="Times New Roman" panose="02020603050405020304" pitchFamily="18" charset="0"/>
              <a:cs typeface="Times New Roman" panose="02020603050405020304" pitchFamily="18" charset="0"/>
            </a:endParaRPr>
          </a:p>
          <a:p>
            <a:pPr marL="12700" marR="5080" indent="391795">
              <a:lnSpc>
                <a:spcPct val="100800"/>
              </a:lnSpc>
              <a:spcBef>
                <a:spcPts val="95"/>
              </a:spcBef>
            </a:pPr>
            <a:r>
              <a:rPr lang="en-US" sz="2400" dirty="0">
                <a:solidFill>
                  <a:schemeClr val="bg1"/>
                </a:solidFill>
                <a:latin typeface="Times New Roman" panose="02020603050405020304" pitchFamily="18" charset="0"/>
                <a:cs typeface="Times New Roman" panose="02020603050405020304" pitchFamily="18" charset="0"/>
              </a:rPr>
              <a:t>LSTM, ARIMA, KNN, </a:t>
            </a:r>
            <a:r>
              <a:rPr lang="en-US" sz="2400" b="0" i="0" dirty="0">
                <a:solidFill>
                  <a:schemeClr val="bg1"/>
                </a:solidFill>
                <a:effectLst/>
                <a:latin typeface="Times New Roman" panose="02020603050405020304" pitchFamily="18" charset="0"/>
                <a:cs typeface="Times New Roman" panose="02020603050405020304" pitchFamily="18" charset="0"/>
              </a:rPr>
              <a:t>Holt's Linear Trend, XG Boost ,Grad Boost,  	SVR,OLS, Random Forest &amp; CNN</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dirty="0"/>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dirty="0"/>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dirty="0"/>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dirty="0"/>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4181801" y="20799"/>
            <a:ext cx="9372600" cy="1676100"/>
          </a:xfrm>
          <a:prstGeom prst="rect">
            <a:avLst/>
          </a:prstGeom>
        </p:spPr>
        <p:txBody>
          <a:bodyPr vert="horz" wrap="square" lIns="0" tIns="12700" rIns="0" bIns="0" rtlCol="0">
            <a:spAutoFit/>
          </a:bodyPr>
          <a:lstStyle/>
          <a:p>
            <a:pPr marL="12700">
              <a:lnSpc>
                <a:spcPct val="100000"/>
              </a:lnSpc>
              <a:spcBef>
                <a:spcPts val="100"/>
              </a:spcBef>
            </a:pPr>
            <a:r>
              <a:rPr lang="en-IN" b="1" i="0" dirty="0">
                <a:effectLst/>
                <a:latin typeface="Times New Roman" panose="02020603050405020304" pitchFamily="18" charset="0"/>
                <a:cs typeface="Times New Roman" panose="02020603050405020304" pitchFamily="18" charset="0"/>
              </a:rPr>
              <a:t>Implementation details</a:t>
            </a:r>
            <a:endParaRPr spc="-1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3130550" y="2244091"/>
            <a:ext cx="9906000" cy="7398820"/>
          </a:xfrm>
          <a:prstGeom prst="rect">
            <a:avLst/>
          </a:prstGeom>
        </p:spPr>
        <p:txBody>
          <a:bodyPr vert="horz" wrap="square" lIns="0" tIns="12065" rIns="0" bIns="0" rtlCol="0">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Implementation Details:</a:t>
            </a:r>
          </a:p>
          <a:p>
            <a:pPr algn="l"/>
            <a:endParaRPr lang="en-US" sz="4000" b="1"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b="1" i="0" dirty="0">
                <a:solidFill>
                  <a:schemeClr val="bg1"/>
                </a:solidFill>
                <a:effectLst/>
                <a:latin typeface="Times New Roman" panose="02020603050405020304" pitchFamily="18" charset="0"/>
                <a:cs typeface="Times New Roman" panose="02020603050405020304" pitchFamily="18" charset="0"/>
              </a:rPr>
              <a:t>LSTM:</a:t>
            </a:r>
            <a:r>
              <a:rPr lang="en-US" sz="2400" b="1" i="0" dirty="0">
                <a:solidFill>
                  <a:schemeClr val="bg1"/>
                </a:solidFill>
                <a:effectLst/>
                <a:latin typeface="Times New Roman" panose="02020603050405020304" pitchFamily="18" charset="0"/>
                <a:cs typeface="Times New Roman" panose="02020603050405020304" pitchFamily="18" charset="0"/>
              </a:rPr>
              <a:t> </a:t>
            </a:r>
            <a:r>
              <a:rPr lang="en-US" sz="2400" b="0" i="0" dirty="0">
                <a:solidFill>
                  <a:schemeClr val="bg1"/>
                </a:solidFill>
                <a:effectLst/>
                <a:latin typeface="Times New Roman" panose="02020603050405020304" pitchFamily="18" charset="0"/>
                <a:cs typeface="Times New Roman" panose="02020603050405020304" pitchFamily="18" charset="0"/>
              </a:rPr>
              <a:t>Utilized Pandas for data loading, MinMaxScaler for normalization, TensorFlow/Keras for LSTM model building, and visualization via Matplotlib.</a:t>
            </a:r>
          </a:p>
          <a:p>
            <a:pPr algn="l">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b="1" i="0" dirty="0">
                <a:solidFill>
                  <a:schemeClr val="bg1"/>
                </a:solidFill>
                <a:effectLst/>
                <a:latin typeface="Times New Roman" panose="02020603050405020304" pitchFamily="18" charset="0"/>
                <a:cs typeface="Times New Roman" panose="02020603050405020304" pitchFamily="18" charset="0"/>
              </a:rPr>
              <a:t>ARIMA:</a:t>
            </a:r>
            <a:r>
              <a:rPr lang="en-US" sz="2400" b="1" i="0" dirty="0">
                <a:solidFill>
                  <a:schemeClr val="bg1"/>
                </a:solidFill>
                <a:effectLst/>
                <a:latin typeface="Times New Roman" panose="02020603050405020304" pitchFamily="18" charset="0"/>
                <a:cs typeface="Times New Roman" panose="02020603050405020304" pitchFamily="18" charset="0"/>
              </a:rPr>
              <a:t> </a:t>
            </a:r>
            <a:r>
              <a:rPr lang="en-US" sz="2400" b="0" i="0" dirty="0">
                <a:solidFill>
                  <a:schemeClr val="bg1"/>
                </a:solidFill>
                <a:effectLst/>
                <a:latin typeface="Times New Roman" panose="02020603050405020304" pitchFamily="18" charset="0"/>
                <a:cs typeface="Times New Roman" panose="02020603050405020304" pitchFamily="18" charset="0"/>
              </a:rPr>
              <a:t>Imported Pandas for data handling, Statsmodels for ARIMA modeling, and Matplotlib for visualizations.</a:t>
            </a:r>
          </a:p>
          <a:p>
            <a:pPr algn="l">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b="1" i="0" dirty="0">
                <a:solidFill>
                  <a:schemeClr val="bg1"/>
                </a:solidFill>
                <a:effectLst/>
                <a:latin typeface="Times New Roman" panose="02020603050405020304" pitchFamily="18" charset="0"/>
                <a:cs typeface="Times New Roman" panose="02020603050405020304" pitchFamily="18" charset="0"/>
              </a:rPr>
              <a:t>KNN: </a:t>
            </a:r>
            <a:r>
              <a:rPr lang="en-US" sz="2400" b="0" i="0" dirty="0">
                <a:solidFill>
                  <a:schemeClr val="bg1"/>
                </a:solidFill>
                <a:effectLst/>
                <a:latin typeface="Times New Roman" panose="02020603050405020304" pitchFamily="18" charset="0"/>
                <a:cs typeface="Times New Roman" panose="02020603050405020304" pitchFamily="18" charset="0"/>
              </a:rPr>
              <a:t>Applied Pandas for data manipulation, MinMaxScaler for data scaling, and Sklearn for KNN modeling and evaluation.</a:t>
            </a:r>
          </a:p>
          <a:p>
            <a:pPr algn="l">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4000" b="1" dirty="0">
                <a:solidFill>
                  <a:schemeClr val="bg1"/>
                </a:solidFill>
                <a:latin typeface="Times New Roman" panose="02020603050405020304" pitchFamily="18" charset="0"/>
                <a:cs typeface="Times New Roman" panose="02020603050405020304" pitchFamily="18" charset="0"/>
              </a:rPr>
              <a:t>CNN (Convolutional Neural Network): </a:t>
            </a:r>
            <a:r>
              <a:rPr lang="en-IN" sz="2400" dirty="0">
                <a:solidFill>
                  <a:schemeClr val="bg1"/>
                </a:solidFill>
                <a:latin typeface="Times New Roman" panose="02020603050405020304" pitchFamily="18" charset="0"/>
                <a:cs typeface="Times New Roman" panose="02020603050405020304" pitchFamily="18" charset="0"/>
              </a:rPr>
              <a:t>Utilized Pandas for data loading, TensorFlow/</a:t>
            </a:r>
            <a:r>
              <a:rPr lang="en-IN" sz="2400" dirty="0" err="1">
                <a:solidFill>
                  <a:schemeClr val="bg1"/>
                </a:solidFill>
                <a:latin typeface="Times New Roman" panose="02020603050405020304" pitchFamily="18" charset="0"/>
                <a:cs typeface="Times New Roman" panose="02020603050405020304" pitchFamily="18" charset="0"/>
              </a:rPr>
              <a:t>Keras</a:t>
            </a:r>
            <a:r>
              <a:rPr lang="en-IN" sz="2400" dirty="0">
                <a:solidFill>
                  <a:schemeClr val="bg1"/>
                </a:solidFill>
                <a:latin typeface="Times New Roman" panose="02020603050405020304" pitchFamily="18" charset="0"/>
                <a:cs typeface="Times New Roman" panose="02020603050405020304" pitchFamily="18" charset="0"/>
              </a:rPr>
              <a:t> for CNN model construction, and Matplotlib for visualizations of model performance.</a:t>
            </a:r>
            <a:endParaRPr lang="en-US" sz="2400" dirty="0">
              <a:solidFill>
                <a:schemeClr val="bg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p:txBody>
      </p:sp>
      <p:sp>
        <p:nvSpPr>
          <p:cNvPr id="11" name="object 11"/>
          <p:cNvSpPr/>
          <p:nvPr/>
        </p:nvSpPr>
        <p:spPr>
          <a:xfrm>
            <a:off x="4181801" y="1545150"/>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dirty="0"/>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1578B-DF9F-E919-06E4-4313A2EF5911}"/>
              </a:ext>
            </a:extLst>
          </p:cNvPr>
          <p:cNvSpPr txBox="1"/>
          <p:nvPr/>
        </p:nvSpPr>
        <p:spPr>
          <a:xfrm>
            <a:off x="387350" y="1271953"/>
            <a:ext cx="13182600" cy="8833187"/>
          </a:xfrm>
          <a:prstGeom prst="rect">
            <a:avLst/>
          </a:prstGeom>
          <a:noFill/>
        </p:spPr>
        <p:txBody>
          <a:bodyPr wrap="square">
            <a:spAutoFit/>
          </a:bodyPr>
          <a:lstStyle/>
          <a:p>
            <a:r>
              <a:rPr lang="en-IN" sz="4000" b="1" dirty="0">
                <a:solidFill>
                  <a:schemeClr val="bg1"/>
                </a:solidFill>
              </a:rPr>
              <a:t>Holt's Linear Trend:</a:t>
            </a:r>
            <a:r>
              <a:rPr lang="en-IN" sz="2400" b="1"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rPr>
              <a:t>Employed Pandas for data loading and manipulation, used </a:t>
            </a:r>
            <a:r>
              <a:rPr lang="en-IN" sz="2400" dirty="0" err="1">
                <a:solidFill>
                  <a:schemeClr val="bg1"/>
                </a:solidFill>
                <a:latin typeface="Times New Roman" panose="02020603050405020304" pitchFamily="18" charset="0"/>
                <a:cs typeface="Times New Roman" panose="02020603050405020304" pitchFamily="18" charset="0"/>
              </a:rPr>
              <a:t>Statsmodels</a:t>
            </a:r>
            <a:r>
              <a:rPr lang="en-IN" sz="2400" dirty="0">
                <a:solidFill>
                  <a:schemeClr val="bg1"/>
                </a:solidFill>
                <a:latin typeface="Times New Roman" panose="02020603050405020304" pitchFamily="18" charset="0"/>
                <a:cs typeface="Times New Roman" panose="02020603050405020304" pitchFamily="18" charset="0"/>
              </a:rPr>
              <a:t> for Holt's Linear Trend </a:t>
            </a:r>
            <a:r>
              <a:rPr lang="en-IN" sz="2400" dirty="0" err="1">
                <a:solidFill>
                  <a:schemeClr val="bg1"/>
                </a:solidFill>
                <a:latin typeface="Times New Roman" panose="02020603050405020304" pitchFamily="18" charset="0"/>
                <a:cs typeface="Times New Roman" panose="02020603050405020304" pitchFamily="18" charset="0"/>
              </a:rPr>
              <a:t>modeling</a:t>
            </a:r>
            <a:r>
              <a:rPr lang="en-IN" sz="2400" dirty="0">
                <a:solidFill>
                  <a:schemeClr val="bg1"/>
                </a:solidFill>
                <a:latin typeface="Times New Roman" panose="02020603050405020304" pitchFamily="18" charset="0"/>
                <a:cs typeface="Times New Roman" panose="02020603050405020304" pitchFamily="18" charset="0"/>
              </a:rPr>
              <a:t>, and Matplotlib for visualization</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4000" b="1" dirty="0">
                <a:solidFill>
                  <a:schemeClr val="bg1"/>
                </a:solidFill>
                <a:latin typeface="Times New Roman" panose="02020603050405020304" pitchFamily="18" charset="0"/>
                <a:cs typeface="Times New Roman" panose="02020603050405020304" pitchFamily="18" charset="0"/>
              </a:rPr>
              <a:t>XG Boost:</a:t>
            </a:r>
            <a:r>
              <a:rPr lang="en-IN" sz="2400" dirty="0">
                <a:solidFill>
                  <a:schemeClr val="bg1"/>
                </a:solidFill>
                <a:latin typeface="Times New Roman" panose="02020603050405020304" pitchFamily="18" charset="0"/>
                <a:cs typeface="Times New Roman" panose="02020603050405020304" pitchFamily="18" charset="0"/>
              </a:rPr>
              <a:t> Utilized Pandas for data handling, employed </a:t>
            </a:r>
            <a:r>
              <a:rPr lang="en-IN" sz="2400" dirty="0" err="1">
                <a:solidFill>
                  <a:schemeClr val="bg1"/>
                </a:solidFill>
                <a:latin typeface="Times New Roman" panose="02020603050405020304" pitchFamily="18" charset="0"/>
                <a:cs typeface="Times New Roman" panose="02020603050405020304" pitchFamily="18" charset="0"/>
              </a:rPr>
              <a:t>XGBoost</a:t>
            </a:r>
            <a:r>
              <a:rPr lang="en-IN" sz="2400" dirty="0">
                <a:solidFill>
                  <a:schemeClr val="bg1"/>
                </a:solidFill>
                <a:latin typeface="Times New Roman" panose="02020603050405020304" pitchFamily="18" charset="0"/>
                <a:cs typeface="Times New Roman" panose="02020603050405020304" pitchFamily="18" charset="0"/>
              </a:rPr>
              <a:t> library for model building, and Matplotlib </a:t>
            </a:r>
            <a:r>
              <a:rPr lang="en-IN" sz="2400">
                <a:solidFill>
                  <a:schemeClr val="bg1"/>
                </a:solidFill>
                <a:latin typeface="Times New Roman" panose="02020603050405020304" pitchFamily="18" charset="0"/>
                <a:cs typeface="Times New Roman" panose="02020603050405020304" pitchFamily="18" charset="0"/>
              </a:rPr>
              <a:t>for the plotting </a:t>
            </a:r>
            <a:r>
              <a:rPr lang="en-IN" sz="2400" dirty="0">
                <a:solidFill>
                  <a:schemeClr val="bg1"/>
                </a:solidFill>
                <a:latin typeface="Times New Roman" panose="02020603050405020304" pitchFamily="18" charset="0"/>
                <a:cs typeface="Times New Roman" panose="02020603050405020304" pitchFamily="18" charset="0"/>
              </a:rPr>
              <a:t>of results.</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4000" b="1" dirty="0">
                <a:solidFill>
                  <a:schemeClr val="bg1"/>
                </a:solidFill>
                <a:latin typeface="Times New Roman" panose="02020603050405020304" pitchFamily="18" charset="0"/>
                <a:cs typeface="Times New Roman" panose="02020603050405020304" pitchFamily="18" charset="0"/>
              </a:rPr>
              <a:t>Gradient Boosting:</a:t>
            </a:r>
            <a:r>
              <a:rPr lang="en-IN" sz="2400" dirty="0">
                <a:solidFill>
                  <a:schemeClr val="bg1"/>
                </a:solidFill>
                <a:latin typeface="Times New Roman" panose="02020603050405020304" pitchFamily="18" charset="0"/>
                <a:cs typeface="Times New Roman" panose="02020603050405020304" pitchFamily="18" charset="0"/>
              </a:rPr>
              <a:t> Employed Pandas for data manipulation, utilized Scikit-learn or XG Boost library for gradient boosting model construction, and Matplotlib for visualizations.</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4000" b="1" dirty="0">
                <a:solidFill>
                  <a:schemeClr val="bg1"/>
                </a:solidFill>
                <a:latin typeface="Times New Roman" panose="02020603050405020304" pitchFamily="18" charset="0"/>
                <a:cs typeface="Times New Roman" panose="02020603050405020304" pitchFamily="18" charset="0"/>
              </a:rPr>
              <a:t>SVR (Support Vector Regression):</a:t>
            </a:r>
            <a:r>
              <a:rPr lang="en-IN" sz="2400" dirty="0">
                <a:solidFill>
                  <a:schemeClr val="bg1"/>
                </a:solidFill>
                <a:latin typeface="Times New Roman" panose="02020603050405020304" pitchFamily="18" charset="0"/>
                <a:cs typeface="Times New Roman" panose="02020603050405020304" pitchFamily="18" charset="0"/>
              </a:rPr>
              <a:t> Utilized Pandas for data manipulation, applied Scikit-learn for SVR model building, and Matplotlib for visualization.</a:t>
            </a:r>
          </a:p>
          <a:p>
            <a:endParaRPr lang="en-IN" sz="4000" b="1" dirty="0">
              <a:solidFill>
                <a:schemeClr val="bg1"/>
              </a:solidFill>
              <a:latin typeface="Times New Roman" panose="02020603050405020304" pitchFamily="18" charset="0"/>
              <a:cs typeface="Times New Roman" panose="02020603050405020304" pitchFamily="18" charset="0"/>
            </a:endParaRPr>
          </a:p>
          <a:p>
            <a:r>
              <a:rPr lang="en-IN" sz="4000" b="1" dirty="0">
                <a:solidFill>
                  <a:schemeClr val="bg1"/>
                </a:solidFill>
                <a:latin typeface="Times New Roman" panose="02020603050405020304" pitchFamily="18" charset="0"/>
                <a:cs typeface="Times New Roman" panose="02020603050405020304" pitchFamily="18" charset="0"/>
              </a:rPr>
              <a:t>OLS (Ordinary Least Squares): </a:t>
            </a:r>
            <a:r>
              <a:rPr lang="en-IN" sz="2400" dirty="0">
                <a:solidFill>
                  <a:schemeClr val="bg1"/>
                </a:solidFill>
                <a:latin typeface="Times New Roman" panose="02020603050405020304" pitchFamily="18" charset="0"/>
                <a:cs typeface="Times New Roman" panose="02020603050405020304" pitchFamily="18" charset="0"/>
              </a:rPr>
              <a:t>Employed Pandas for data handling, utilized Stats-models for OLS regression </a:t>
            </a:r>
            <a:r>
              <a:rPr lang="en-IN" sz="2400" dirty="0" err="1">
                <a:solidFill>
                  <a:schemeClr val="bg1"/>
                </a:solidFill>
                <a:latin typeface="Times New Roman" panose="02020603050405020304" pitchFamily="18" charset="0"/>
                <a:cs typeface="Times New Roman" panose="02020603050405020304" pitchFamily="18" charset="0"/>
              </a:rPr>
              <a:t>modeling</a:t>
            </a:r>
            <a:r>
              <a:rPr lang="en-IN" sz="2400" dirty="0">
                <a:solidFill>
                  <a:schemeClr val="bg1"/>
                </a:solidFill>
                <a:latin typeface="Times New Roman" panose="02020603050405020304" pitchFamily="18" charset="0"/>
                <a:cs typeface="Times New Roman" panose="02020603050405020304" pitchFamily="18" charset="0"/>
              </a:rPr>
              <a:t>, and Matplotlib for visualization.</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4000" b="1" dirty="0">
                <a:solidFill>
                  <a:schemeClr val="bg1"/>
                </a:solidFill>
                <a:latin typeface="Times New Roman" panose="02020603050405020304" pitchFamily="18" charset="0"/>
                <a:cs typeface="Times New Roman" panose="02020603050405020304" pitchFamily="18" charset="0"/>
              </a:rPr>
              <a:t>Random Forest: </a:t>
            </a:r>
            <a:r>
              <a:rPr lang="en-IN" sz="2400" dirty="0">
                <a:solidFill>
                  <a:schemeClr val="bg1"/>
                </a:solidFill>
                <a:latin typeface="Times New Roman" panose="02020603050405020304" pitchFamily="18" charset="0"/>
                <a:cs typeface="Times New Roman" panose="02020603050405020304" pitchFamily="18" charset="0"/>
              </a:rPr>
              <a:t>Employed Pandas for data manipulation, utilized Scikit-learn for Random Forest model construction, and Matplotlib for visualizations.</a:t>
            </a:r>
          </a:p>
          <a:p>
            <a:endParaRPr lang="en-IN"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26DC2D3-2FE1-4EB8-3309-0E1FB2235748}"/>
              </a:ext>
            </a:extLst>
          </p:cNvPr>
          <p:cNvPicPr>
            <a:picLocks noChangeAspect="1"/>
          </p:cNvPicPr>
          <p:nvPr/>
        </p:nvPicPr>
        <p:blipFill>
          <a:blip r:embed="rId2"/>
          <a:stretch>
            <a:fillRect/>
          </a:stretch>
        </p:blipFill>
        <p:spPr>
          <a:xfrm>
            <a:off x="13112751" y="-336549"/>
            <a:ext cx="5187950" cy="8382000"/>
          </a:xfrm>
          <a:prstGeom prst="rect">
            <a:avLst/>
          </a:prstGeom>
        </p:spPr>
      </p:pic>
    </p:spTree>
    <p:extLst>
      <p:ext uri="{BB962C8B-B14F-4D97-AF65-F5344CB8AC3E}">
        <p14:creationId xmlns:p14="http://schemas.microsoft.com/office/powerpoint/2010/main" val="188475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12759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dirty="0"/>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dirty="0"/>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dirty="0"/>
            </a:p>
          </p:txBody>
        </p:sp>
      </p:grpSp>
      <p:sp>
        <p:nvSpPr>
          <p:cNvPr id="9" name="object 9"/>
          <p:cNvSpPr txBox="1">
            <a:spLocks noGrp="1"/>
          </p:cNvSpPr>
          <p:nvPr>
            <p:ph type="title"/>
          </p:nvPr>
        </p:nvSpPr>
        <p:spPr>
          <a:xfrm>
            <a:off x="2030864" y="510970"/>
            <a:ext cx="10091286" cy="566822"/>
          </a:xfrm>
          <a:prstGeom prst="rect">
            <a:avLst/>
          </a:prstGeom>
        </p:spPr>
        <p:txBody>
          <a:bodyPr vert="horz" wrap="square" lIns="0" tIns="12700" rIns="0" bIns="0" rtlCol="0">
            <a:spAutoFit/>
          </a:bodyPr>
          <a:lstStyle/>
          <a:p>
            <a:r>
              <a:rPr lang="en-US" sz="4000" b="1" dirty="0">
                <a:latin typeface="Times New Roman" panose="02020603050405020304" pitchFamily="18" charset="0"/>
                <a:cs typeface="Times New Roman" panose="02020603050405020304" pitchFamily="18" charset="0"/>
              </a:rPr>
              <a:t>Comparative study of Results </a:t>
            </a:r>
            <a:endParaRPr b="1" spc="5" dirty="0">
              <a:latin typeface="Times New Roman" panose="02020603050405020304" pitchFamily="18" charset="0"/>
              <a:cs typeface="Times New Roman" panose="02020603050405020304" pitchFamily="18" charset="0"/>
            </a:endParaRPr>
          </a:p>
        </p:txBody>
      </p:sp>
      <p:sp>
        <p:nvSpPr>
          <p:cNvPr id="11" name="object 11"/>
          <p:cNvSpPr/>
          <p:nvPr/>
        </p:nvSpPr>
        <p:spPr>
          <a:xfrm>
            <a:off x="2030864" y="1334750"/>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dirty="0"/>
          </a:p>
        </p:txBody>
      </p:sp>
      <p:pic>
        <p:nvPicPr>
          <p:cNvPr id="13" name="Picture 12">
            <a:extLst>
              <a:ext uri="{FF2B5EF4-FFF2-40B4-BE49-F238E27FC236}">
                <a16:creationId xmlns:a16="http://schemas.microsoft.com/office/drawing/2014/main" id="{AF1BF488-A998-DBC9-557D-8C198D5AE0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9750" y="398018"/>
            <a:ext cx="17068800" cy="9503664"/>
          </a:xfrm>
          <a:prstGeom prst="rect">
            <a:avLst/>
          </a:prstGeom>
          <a:ln>
            <a:solidFill>
              <a:schemeClr val="tx2">
                <a:lumMod val="50000"/>
              </a:schemeClr>
            </a:solidFill>
          </a:ln>
        </p:spPr>
      </p:pic>
    </p:spTree>
    <p:extLst>
      <p:ext uri="{BB962C8B-B14F-4D97-AF65-F5344CB8AC3E}">
        <p14:creationId xmlns:p14="http://schemas.microsoft.com/office/powerpoint/2010/main" val="1170032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TotalTime>
  <Words>1038</Words>
  <Application>Microsoft Office PowerPoint</Application>
  <PresentationFormat>Custom</PresentationFormat>
  <Paragraphs>129</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Georgia</vt:lpstr>
      <vt:lpstr>Times New Roman</vt:lpstr>
      <vt:lpstr>Trebuchet MS</vt:lpstr>
      <vt:lpstr>Tw Cen MT</vt:lpstr>
      <vt:lpstr>Circuit</vt:lpstr>
      <vt:lpstr>PowerPoint Presentation</vt:lpstr>
      <vt:lpstr>PowerPoint Presentation</vt:lpstr>
      <vt:lpstr>Introduction</vt:lpstr>
      <vt:lpstr>Objective of Time Series Forecasting in Stock Price Prediction</vt:lpstr>
      <vt:lpstr>PROPOSED Methodology</vt:lpstr>
      <vt:lpstr>Selected Base Paper</vt:lpstr>
      <vt:lpstr>Implementation details</vt:lpstr>
      <vt:lpstr>PowerPoint Presentation</vt:lpstr>
      <vt:lpstr>Comparative study of Results </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findings</vt:lpstr>
      <vt:lpstr>References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Suyash Pandey</dc:creator>
  <cp:lastModifiedBy>Suyash Pandey</cp:lastModifiedBy>
  <cp:revision>31</cp:revision>
  <dcterms:created xsi:type="dcterms:W3CDTF">2023-10-16T09:31:50Z</dcterms:created>
  <dcterms:modified xsi:type="dcterms:W3CDTF">2024-05-11T06:39:15Z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2023-10-16T19:27:14Z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d9e37f33-be26-49bd-8e0f-915bf7c1cd12</vt:lpwstr>
  </property>
  <property fmtid="{D5CDD505-2E9C-101B-9397-08002B2CF9AE}" pid="7" name="MSIP_Label_defa4170-0d19-0005-0004-bc88714345d2_ActionId">
    <vt:lpwstr>dcef1156-7141-4c04-a6b3-26b919dc3b30</vt:lpwstr>
  </property>
  <property fmtid="{D5CDD505-2E9C-101B-9397-08002B2CF9AE}" pid="8" name="MSIP_Label_defa4170-0d19-0005-0004-bc88714345d2_ContentBits">
    <vt:lpwstr>0</vt:lpwstr>
  </property>
</Properties>
</file>